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4" r:id="rId1"/>
    <p:sldMasterId id="2147483688" r:id="rId2"/>
  </p:sldMasterIdLst>
  <p:handoutMasterIdLst>
    <p:handoutMasterId r:id="rId30"/>
  </p:handoutMasterIdLst>
  <p:sldIdLst>
    <p:sldId id="256" r:id="rId3"/>
    <p:sldId id="257" r:id="rId4"/>
    <p:sldId id="261" r:id="rId5"/>
    <p:sldId id="262" r:id="rId6"/>
    <p:sldId id="263" r:id="rId7"/>
    <p:sldId id="286" r:id="rId8"/>
    <p:sldId id="264" r:id="rId9"/>
    <p:sldId id="265" r:id="rId10"/>
    <p:sldId id="266" r:id="rId11"/>
    <p:sldId id="267" r:id="rId12"/>
    <p:sldId id="269" r:id="rId13"/>
    <p:sldId id="287" r:id="rId14"/>
    <p:sldId id="270" r:id="rId15"/>
    <p:sldId id="272" r:id="rId16"/>
    <p:sldId id="284" r:id="rId17"/>
    <p:sldId id="273" r:id="rId18"/>
    <p:sldId id="274" r:id="rId19"/>
    <p:sldId id="283" r:id="rId20"/>
    <p:sldId id="279" r:id="rId21"/>
    <p:sldId id="280" r:id="rId22"/>
    <p:sldId id="288" r:id="rId23"/>
    <p:sldId id="276" r:id="rId24"/>
    <p:sldId id="277" r:id="rId25"/>
    <p:sldId id="281" r:id="rId26"/>
    <p:sldId id="275" r:id="rId27"/>
    <p:sldId id="282" r:id="rId28"/>
    <p:sldId id="258" r:id="rId29"/>
  </p:sldIdLst>
  <p:sldSz cx="9144000" cy="6858000" type="screen4x3"/>
  <p:notesSz cx="6808788" cy="99393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0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5A407-162B-48AE-94CA-FAA653224E9A}" type="datetimeFigureOut">
              <a:rPr lang="hu-HU" smtClean="0"/>
              <a:t>2013.11.22.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6737" y="9440646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24BB1-479E-40ED-8E23-B5E6304F9C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3853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F3CDC2-EA48-4E02-BC78-1DA9A6A60FFA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CA417-3687-417D-95E5-579998D815C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F3CDC2-EA48-4E02-BC78-1DA9A6A60FFA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CA417-3687-417D-95E5-579998D815C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F3CDC2-EA48-4E02-BC78-1DA9A6A60FFA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CA417-3687-417D-95E5-579998D815C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FE3FC-F09E-4DA3-8079-81FBFCC82DA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0E4A0-C816-4C84-9D89-8E91DC8AD0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4749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84DA-3791-4596-B490-BC59C82776C3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1579-034E-43A4-80FE-5E4CA9B9190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84DA-3791-4596-B490-BC59C82776C3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1579-034E-43A4-80FE-5E4CA9B9190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84DA-3791-4596-B490-BC59C82776C3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1579-034E-43A4-80FE-5E4CA9B9190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84DA-3791-4596-B490-BC59C82776C3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1579-034E-43A4-80FE-5E4CA9B9190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F3CDC2-EA48-4E02-BC78-1DA9A6A60FFA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CA417-3687-417D-95E5-579998D815C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84DA-3791-4596-B490-BC59C82776C3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1579-034E-43A4-80FE-5E4CA9B9190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84DA-3791-4596-B490-BC59C82776C3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1579-034E-43A4-80FE-5E4CA9B9190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84DA-3791-4596-B490-BC59C82776C3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1579-034E-43A4-80FE-5E4CA9B9190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84DA-3791-4596-B490-BC59C82776C3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1579-034E-43A4-80FE-5E4CA9B9190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84DA-3791-4596-B490-BC59C82776C3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1579-034E-43A4-80FE-5E4CA9B9190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84DA-3791-4596-B490-BC59C82776C3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1579-034E-43A4-80FE-5E4CA9B9190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84DA-3791-4596-B490-BC59C82776C3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1579-034E-43A4-80FE-5E4CA9B9190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F3CDC2-EA48-4E02-BC78-1DA9A6A60FFA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CA417-3687-417D-95E5-579998D815C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F3CDC2-EA48-4E02-BC78-1DA9A6A60FFA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CA417-3687-417D-95E5-579998D815C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F3CDC2-EA48-4E02-BC78-1DA9A6A60FFA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CA417-3687-417D-95E5-579998D815C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F3CDC2-EA48-4E02-BC78-1DA9A6A60FFA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CA417-3687-417D-95E5-579998D815C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F3CDC2-EA48-4E02-BC78-1DA9A6A60FFA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CA417-3687-417D-95E5-579998D815C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F3CDC2-EA48-4E02-BC78-1DA9A6A60FFA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CA417-3687-417D-95E5-579998D815C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F3CDC2-EA48-4E02-BC78-1DA9A6A60FFA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CA417-3687-417D-95E5-579998D815C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9144000" cy="6845808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700" r:id="rId14"/>
    <p:sldLayoutId id="2147483701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B84DA-3791-4596-B490-BC59C82776C3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E1579-034E-43A4-80FE-5E4CA9B91903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19.gif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12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microsoft.com/office/2007/relationships/hdphoto" Target="../media/hdphoto7.wdp"/><Relationship Id="rId11" Type="http://schemas.microsoft.com/office/2007/relationships/hdphoto" Target="../media/hdphoto8.wdp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jpe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3.png"/><Relationship Id="rId7" Type="http://schemas.openxmlformats.org/officeDocument/2006/relationships/image" Target="../media/image46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microsoft.com/office/2007/relationships/hdphoto" Target="../media/hdphoto9.wdp"/><Relationship Id="rId4" Type="http://schemas.microsoft.com/office/2007/relationships/hdphoto" Target="../media/hdphoto8.wdp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10" Type="http://schemas.openxmlformats.org/officeDocument/2006/relationships/image" Target="../media/image10.gif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images.google.hu/imgres?imgurl=http://m.blog.hu/om/omagyar/image/olajfuro.jpg&amp;imgrefurl=http://omagyar.blog.hu/2009/08/04/koolajra_o_magyar&amp;usg=__AACpFCmphsaUFIA9wK8WvZRibWw=&amp;h=263&amp;w=350&amp;sz=14&amp;hl=hu&amp;start=69&amp;itbs=1&amp;tbnid=OHbbxyosJ_nvZM:&amp;tbnh=90&amp;tbnw=120&amp;prev=/images?q=sz%C3%A9nhidrog%C3%A9n+b%C3%A1nya&amp;gbv=2&amp;ndsp=18&amp;hl=hu&amp;sa=N&amp;start=54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6.jpeg"/><Relationship Id="rId5" Type="http://schemas.openxmlformats.org/officeDocument/2006/relationships/image" Target="../media/image12.png"/><Relationship Id="rId10" Type="http://schemas.openxmlformats.org/officeDocument/2006/relationships/image" Target="../media/image15.jpeg"/><Relationship Id="rId4" Type="http://schemas.openxmlformats.org/officeDocument/2006/relationships/image" Target="../media/image11.jpe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png"/><Relationship Id="rId7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microsoft.com/office/2007/relationships/hdphoto" Target="../media/hdphoto3.wdp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microsoft.com/office/2007/relationships/hdphoto" Target="../media/hdphoto3.wdp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7772400" cy="19683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hu-HU" dirty="0" smtClean="0"/>
              <a:t> 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Szabadforgalomba bocsátott jövedéki termékekre vonatkozó normatívák.</a:t>
            </a:r>
            <a:endParaRPr lang="hu-H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444208" y="5589240"/>
            <a:ext cx="2480320" cy="12001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Mihalik István </a:t>
            </a:r>
          </a:p>
          <a:p>
            <a:pPr>
              <a:spcBef>
                <a:spcPts val="0"/>
              </a:spcBef>
            </a:pPr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pénzügyőr őrnagy </a:t>
            </a:r>
          </a:p>
          <a:p>
            <a:pPr>
              <a:spcBef>
                <a:spcPts val="0"/>
              </a:spcBef>
            </a:pPr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osztályvezető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>
                <a:latin typeface="Times New Roman" pitchFamily="18" charset="0"/>
              </a:rPr>
              <a:t>Köztes alkoholtermék</a:t>
            </a:r>
          </a:p>
        </p:txBody>
      </p:sp>
      <p:pic>
        <p:nvPicPr>
          <p:cNvPr id="64516" name="Picture 4" descr="marti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115888"/>
            <a:ext cx="1184275" cy="1341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4517" name="Picture 5" descr="habzobor_fehat_roze1249395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1676400" cy="125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4518" name="Line 6"/>
          <p:cNvSpPr>
            <a:spLocks noChangeShapeType="1"/>
          </p:cNvSpPr>
          <p:nvPr/>
        </p:nvSpPr>
        <p:spPr bwMode="auto">
          <a:xfrm flipH="1">
            <a:off x="2268538" y="1484313"/>
            <a:ext cx="1152525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>
            <a:off x="5076825" y="1484313"/>
            <a:ext cx="1150938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4787900" y="2276475"/>
            <a:ext cx="3743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>
                <a:latin typeface="Times New Roman" pitchFamily="18" charset="0"/>
              </a:rPr>
              <a:t>Nem habzó köztes alkoholtermék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611188" y="2276475"/>
            <a:ext cx="3095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>
                <a:latin typeface="Times New Roman" pitchFamily="18" charset="0"/>
              </a:rPr>
              <a:t>Habzó köztes alkoholtermék</a:t>
            </a:r>
          </a:p>
        </p:txBody>
      </p:sp>
      <p:pic>
        <p:nvPicPr>
          <p:cNvPr id="64522" name="Picture 10" descr="mozgo nyil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1692275" y="2636838"/>
            <a:ext cx="409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3" name="Picture 11" descr="mozgo nyil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6227763" y="2636838"/>
            <a:ext cx="4095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5" name="Text Box 12"/>
          <p:cNvSpPr txBox="1">
            <a:spLocks noChangeArrowheads="1"/>
          </p:cNvSpPr>
          <p:nvPr/>
        </p:nvSpPr>
        <p:spPr bwMode="auto">
          <a:xfrm>
            <a:off x="755650" y="4005263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/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468313" y="3068638"/>
            <a:ext cx="3455987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just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/>
            </a:pPr>
            <a:r>
              <a:rPr lang="hu-HU" dirty="0">
                <a:latin typeface="Times New Roman" pitchFamily="18" charset="0"/>
              </a:rPr>
              <a:t> 	Erjesztéses úton 	előállított, alkoholt 	tartalmazó,</a:t>
            </a:r>
          </a:p>
          <a:p>
            <a:pPr lvl="1" algn="just">
              <a:spcBef>
                <a:spcPct val="20000"/>
              </a:spcBef>
              <a:spcAft>
                <a:spcPct val="30000"/>
              </a:spcAft>
              <a:buFont typeface="Wingdings" pitchFamily="2" charset="2"/>
              <a:buChar char="Ø"/>
              <a:defRPr/>
            </a:pPr>
            <a:r>
              <a:rPr lang="hu-HU" dirty="0"/>
              <a:t> 	</a:t>
            </a:r>
            <a:r>
              <a:rPr lang="hu-HU" dirty="0">
                <a:latin typeface="Times New Roman" pitchFamily="18" charset="0"/>
              </a:rPr>
              <a:t>nem dróttal, szalaggal 	rögzített, </a:t>
            </a:r>
            <a:r>
              <a:rPr lang="hu-HU" b="1" u="sng" dirty="0">
                <a:latin typeface="Times New Roman" pitchFamily="18" charset="0"/>
              </a:rPr>
              <a:t>nem</a:t>
            </a:r>
            <a:r>
              <a:rPr lang="hu-HU" dirty="0">
                <a:latin typeface="Times New Roman" pitchFamily="18" charset="0"/>
              </a:rPr>
              <a:t> gomba 	formájú dugóval lezárt,</a:t>
            </a:r>
          </a:p>
          <a:p>
            <a:pPr lvl="1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u-HU" dirty="0">
                <a:latin typeface="Times New Roman" pitchFamily="18" charset="0"/>
              </a:rPr>
              <a:t> 	20 </a:t>
            </a:r>
            <a:r>
              <a:rPr lang="hu-HU" dirty="0" err="1">
                <a:latin typeface="Times New Roman" pitchFamily="18" charset="0"/>
              </a:rPr>
              <a:t>°C-on</a:t>
            </a:r>
            <a:r>
              <a:rPr lang="hu-HU" dirty="0">
                <a:latin typeface="Times New Roman" pitchFamily="18" charset="0"/>
              </a:rPr>
              <a:t> oldott 	állapotban jelen lévő, 	szén-dioxid által 	előidézett 3 bar vagy 	annál nagyobb </a:t>
            </a:r>
            <a:r>
              <a:rPr lang="hu-HU" dirty="0" err="1">
                <a:latin typeface="Times New Roman" pitchFamily="18" charset="0"/>
              </a:rPr>
              <a:t>túlnyo-</a:t>
            </a:r>
            <a:r>
              <a:rPr lang="hu-HU" dirty="0">
                <a:latin typeface="Times New Roman" pitchFamily="18" charset="0"/>
              </a:rPr>
              <a:t>	mású, termék.</a:t>
            </a: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5076825" y="3357563"/>
            <a:ext cx="345598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hu-HU" dirty="0">
                <a:latin typeface="Times New Roman" pitchFamily="18" charset="0"/>
              </a:rPr>
              <a:t>Erjesztéses úton előállított, alkoholt tartalmazó termék</a:t>
            </a:r>
          </a:p>
          <a:p>
            <a:pPr lvl="1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hu-HU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4527" name="Picture 15" descr="frizante_habzobor_dugo12493953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4292600"/>
            <a:ext cx="2735263" cy="2051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528" name="AutoShape 16"/>
          <p:cNvSpPr>
            <a:spLocks noChangeArrowheads="1"/>
          </p:cNvSpPr>
          <p:nvPr/>
        </p:nvSpPr>
        <p:spPr bwMode="auto">
          <a:xfrm rot="1518571">
            <a:off x="3995738" y="4508500"/>
            <a:ext cx="1296987" cy="433388"/>
          </a:xfrm>
          <a:prstGeom prst="rightArrow">
            <a:avLst>
              <a:gd name="adj1" fmla="val 50000"/>
              <a:gd name="adj2" fmla="val 748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9144000" cy="6845808"/>
          </a:xfrm>
          <a:prstGeom prst="rect">
            <a:avLst/>
          </a:prstGeom>
        </p:spPr>
      </p:pic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>
                <a:latin typeface="Times New Roman" pitchFamily="18" charset="0"/>
              </a:rPr>
              <a:t>Dohánygyártmány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598613"/>
            <a:ext cx="8293100" cy="5070747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hu-HU" sz="28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hu-HU" sz="2800" dirty="0" smtClean="0">
                <a:latin typeface="Times New Roman" pitchFamily="18" charset="0"/>
              </a:rPr>
              <a:t>a cigaretta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hu-HU" sz="28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hu-HU" sz="2800" dirty="0" smtClean="0">
                <a:latin typeface="Times New Roman" pitchFamily="18" charset="0"/>
              </a:rPr>
              <a:t>a szivar, szivarka;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hu-HU" sz="28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hu-HU" sz="2800" dirty="0" smtClean="0">
                <a:latin typeface="Times New Roman" pitchFamily="18" charset="0"/>
              </a:rPr>
              <a:t>a finomra vágott fogyasztási dohány;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hu-HU" sz="28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hu-HU" sz="2800" dirty="0" smtClean="0">
                <a:latin typeface="Times New Roman" pitchFamily="18" charset="0"/>
              </a:rPr>
              <a:t>az egyéb fogyasztási dohány;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hu-HU" sz="2800" dirty="0" smtClean="0">
              <a:latin typeface="Times New Roman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hu-HU" sz="2800" dirty="0" smtClean="0">
                <a:latin typeface="Times New Roman" pitchFamily="18" charset="0"/>
              </a:rPr>
              <a:t>a </a:t>
            </a:r>
            <a:r>
              <a:rPr lang="hu-HU" sz="2800" dirty="0" err="1" smtClean="0">
                <a:latin typeface="Times New Roman" pitchFamily="18" charset="0"/>
              </a:rPr>
              <a:t>vizipipa</a:t>
            </a:r>
            <a:r>
              <a:rPr lang="hu-HU" sz="2800" dirty="0" smtClean="0">
                <a:latin typeface="Times New Roman" pitchFamily="18" charset="0"/>
              </a:rPr>
              <a:t> dohány.</a:t>
            </a:r>
            <a:endParaRPr lang="hu-HU" sz="2800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hu-HU" sz="2800" dirty="0" smtClean="0">
              <a:latin typeface="Times New Roman" pitchFamily="18" charset="0"/>
            </a:endParaRPr>
          </a:p>
        </p:txBody>
      </p:sp>
      <p:pic>
        <p:nvPicPr>
          <p:cNvPr id="69644" name="Picture 12" descr="dohcig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660232" y="3501008"/>
            <a:ext cx="1857499" cy="1064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637" name="Picture 5" descr="bajusz-szivar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260350"/>
            <a:ext cx="1728787" cy="114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638" name="Picture 6" descr="cigaret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18" b="96682" l="500" r="99000">
                        <a14:foregroundMark x1="44500" y1="27014" x2="78000" y2="58294"/>
                        <a14:foregroundMark x1="46500" y1="24171" x2="84500" y2="5687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885825" cy="935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639" name="Picture 7" descr="sziva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2636912"/>
            <a:ext cx="1223962" cy="1039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640" name="Picture 8" descr="dohán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8" y="4725144"/>
            <a:ext cx="1485900" cy="111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Mihalik István\Pictures\vizipipa_dohány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5589240"/>
            <a:ext cx="1224136" cy="840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W:\kozos\gif-ek\cigarettes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24" b="95627" l="9135" r="89904">
                        <a14:foregroundMark x1="15385" y1="91837" x2="85096" y2="73761"/>
                        <a14:foregroundMark x1="14423" y1="73761" x2="85096" y2="73761"/>
                        <a14:foregroundMark x1="18269" y1="93003" x2="81731" y2="91254"/>
                        <a14:foregroundMark x1="83654" y1="74344" x2="85096" y2="90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350"/>
            <a:ext cx="789697" cy="1302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W:\kozos\gif-ek\adójegy_cigi_új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71147"/>
            <a:ext cx="2834860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dirty="0" smtClean="0">
                <a:latin typeface="Times New Roman" pitchFamily="18" charset="0"/>
              </a:rPr>
              <a:t>Dohánygyártmány</a:t>
            </a:r>
            <a:br>
              <a:rPr lang="hu-HU" dirty="0" smtClean="0">
                <a:latin typeface="Times New Roman" pitchFamily="18" charset="0"/>
              </a:rPr>
            </a:br>
            <a:r>
              <a:rPr lang="hu-HU" dirty="0" smtClean="0">
                <a:latin typeface="Times New Roman" pitchFamily="18" charset="0"/>
              </a:rPr>
              <a:t>adójegyek</a:t>
            </a:r>
          </a:p>
        </p:txBody>
      </p:sp>
      <p:pic>
        <p:nvPicPr>
          <p:cNvPr id="69637" name="Picture 5" descr="bajusz-szivar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260350"/>
            <a:ext cx="1728787" cy="114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W:\kozos\gif-ek\cigarettes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4" b="95627" l="9135" r="89904">
                        <a14:foregroundMark x1="15385" y1="91837" x2="85096" y2="73761"/>
                        <a14:foregroundMark x1="14423" y1="73761" x2="85096" y2="73761"/>
                        <a14:foregroundMark x1="18269" y1="93003" x2="81731" y2="91254"/>
                        <a14:foregroundMark x1="83654" y1="74344" x2="85096" y2="90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350"/>
            <a:ext cx="789697" cy="1302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W:\kozos\gif-ek\adójegy_cigi_új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79" y="1822789"/>
            <a:ext cx="3576822" cy="1271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:\kozos\gif-ek\adojegy_szivar_új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79" y="3284984"/>
            <a:ext cx="3576822" cy="1342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W:\kozos\gif-ek\adojegy_finomdoh_új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601" y="1822790"/>
            <a:ext cx="3755831" cy="1276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:\kozos\gif-ek\adojegy_fogydoh_új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60" y="3286741"/>
            <a:ext cx="3772271" cy="1340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W:\kozos\gif-ek\adojegy_szivar_új_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9" b="100000" l="2824" r="96008">
                        <a14:foregroundMark x1="6816" y1="79167" x2="8763" y2="73485"/>
                        <a14:foregroundMark x1="11295" y1="81061" x2="15774" y2="75379"/>
                        <a14:foregroundMark x1="16553" y1="79924" x2="19572" y2="78788"/>
                        <a14:foregroundMark x1="23272" y1="80303" x2="29309" y2="76136"/>
                        <a14:foregroundMark x1="6037" y1="79924" x2="3603" y2="78788"/>
                        <a14:foregroundMark x1="32230" y1="86742" x2="29406" y2="81818"/>
                        <a14:foregroundMark x1="34761" y1="90909" x2="34372" y2="87500"/>
                        <a14:foregroundMark x1="63194" y1="90909" x2="64752" y2="87500"/>
                        <a14:foregroundMark x1="68939" y1="81818" x2="70204" y2="77273"/>
                        <a14:foregroundMark x1="80623" y1="75758" x2="80428" y2="73864"/>
                        <a14:foregroundMark x1="93281" y1="75758" x2="92892" y2="71212"/>
                        <a14:foregroundMark x1="59981" y1="90152" x2="61636" y2="85985"/>
                        <a14:foregroundMark x1="58812" y1="93561" x2="60370" y2="90152"/>
                        <a14:backgroundMark x1="40214" y1="98106" x2="42064" y2="98106"/>
                        <a14:backgroundMark x1="63389" y1="96591" x2="56865" y2="98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81" y="4941168"/>
            <a:ext cx="6336704" cy="1628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16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Kép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sz="4000" dirty="0" smtClean="0">
                <a:latin typeface="Times New Roman" pitchFamily="18" charset="0"/>
              </a:rPr>
              <a:t>Jövedéki tevékenységgel kapcsolatos engedélyek</a:t>
            </a: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611188" y="2516340"/>
            <a:ext cx="8064500" cy="328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spcBef>
                <a:spcPct val="30000"/>
              </a:spcBef>
              <a:spcAft>
                <a:spcPct val="30000"/>
              </a:spcAft>
              <a:buFont typeface="Wingdings" pitchFamily="2" charset="2"/>
              <a:buChar char="Ø"/>
            </a:pPr>
            <a:r>
              <a:rPr lang="hu-HU" sz="2800" dirty="0" smtClean="0">
                <a:latin typeface="Times New Roman" pitchFamily="18" charset="0"/>
              </a:rPr>
              <a:t> termelő, előállító </a:t>
            </a:r>
            <a:r>
              <a:rPr lang="hu-HU" sz="2000" dirty="0" smtClean="0">
                <a:latin typeface="Times New Roman" pitchFamily="18" charset="0"/>
              </a:rPr>
              <a:t>(adóraktár, keretengedélyes),</a:t>
            </a:r>
            <a:endParaRPr lang="hu-HU" sz="2800" dirty="0">
              <a:latin typeface="Times New Roman" pitchFamily="18" charset="0"/>
            </a:endParaRPr>
          </a:p>
          <a:p>
            <a:pPr algn="just">
              <a:spcBef>
                <a:spcPct val="30000"/>
              </a:spcBef>
              <a:spcAft>
                <a:spcPct val="30000"/>
              </a:spcAft>
              <a:buFont typeface="Wingdings" pitchFamily="2" charset="2"/>
              <a:buChar char="Ø"/>
            </a:pPr>
            <a:r>
              <a:rPr lang="hu-HU" sz="2800" dirty="0" smtClean="0">
                <a:latin typeface="Times New Roman" pitchFamily="18" charset="0"/>
              </a:rPr>
              <a:t> tagállami kereskedő </a:t>
            </a:r>
            <a:r>
              <a:rPr lang="hu-HU" sz="2000" dirty="0" smtClean="0">
                <a:latin typeface="Times New Roman" pitchFamily="18" charset="0"/>
              </a:rPr>
              <a:t>(bejegyzett-, eseti bejegyzett kereskedő)</a:t>
            </a:r>
            <a:r>
              <a:rPr lang="hu-HU" sz="2800" dirty="0" smtClean="0">
                <a:latin typeface="Times New Roman" pitchFamily="18" charset="0"/>
              </a:rPr>
              <a:t>,</a:t>
            </a:r>
            <a:endParaRPr lang="hu-HU" sz="2800" dirty="0">
              <a:latin typeface="Times New Roman" pitchFamily="18" charset="0"/>
            </a:endParaRPr>
          </a:p>
          <a:p>
            <a:pPr algn="just">
              <a:spcBef>
                <a:spcPct val="30000"/>
              </a:spcBef>
              <a:spcAft>
                <a:spcPct val="30000"/>
              </a:spcAft>
              <a:buFont typeface="Wingdings" pitchFamily="2" charset="2"/>
              <a:buChar char="Ø"/>
            </a:pPr>
            <a:r>
              <a:rPr lang="hu-HU" sz="2800" dirty="0" smtClean="0">
                <a:latin typeface="Times New Roman" pitchFamily="18" charset="0"/>
              </a:rPr>
              <a:t> belföldi nagykereskedő </a:t>
            </a:r>
            <a:r>
              <a:rPr lang="hu-HU" sz="2000" dirty="0" smtClean="0">
                <a:latin typeface="Times New Roman" pitchFamily="18" charset="0"/>
              </a:rPr>
              <a:t>(jövedéki engedélyes)</a:t>
            </a:r>
            <a:endParaRPr lang="hu-HU" sz="2800" dirty="0">
              <a:latin typeface="Times New Roman" pitchFamily="18" charset="0"/>
            </a:endParaRPr>
          </a:p>
          <a:p>
            <a:pPr algn="just">
              <a:spcBef>
                <a:spcPct val="30000"/>
              </a:spcBef>
              <a:spcAft>
                <a:spcPct val="30000"/>
              </a:spcAft>
              <a:buFont typeface="Wingdings" pitchFamily="2" charset="2"/>
              <a:buChar char="Ø"/>
            </a:pPr>
            <a:r>
              <a:rPr lang="hu-HU" sz="2800" dirty="0" smtClean="0">
                <a:latin typeface="Times New Roman" pitchFamily="18" charset="0"/>
              </a:rPr>
              <a:t> belföldi kiskereskedő </a:t>
            </a:r>
            <a:r>
              <a:rPr lang="hu-HU" sz="2000" dirty="0" smtClean="0">
                <a:latin typeface="Times New Roman" pitchFamily="18" charset="0"/>
              </a:rPr>
              <a:t>(nem jövedéki engedélyes kereskedő)</a:t>
            </a:r>
            <a:endParaRPr lang="hu-HU" sz="2800" dirty="0">
              <a:latin typeface="Times New Roman" pitchFamily="18" charset="0"/>
            </a:endParaRPr>
          </a:p>
          <a:p>
            <a:pPr algn="just">
              <a:spcBef>
                <a:spcPct val="30000"/>
              </a:spcBef>
              <a:spcAft>
                <a:spcPct val="30000"/>
              </a:spcAft>
              <a:buFont typeface="Wingdings" pitchFamily="2" charset="2"/>
              <a:buChar char="Ø"/>
            </a:pPr>
            <a:r>
              <a:rPr lang="hu-HU" sz="2800" dirty="0" smtClean="0">
                <a:latin typeface="Times New Roman" pitchFamily="18" charset="0"/>
              </a:rPr>
              <a:t> dohánytermék kiskereskedő </a:t>
            </a:r>
            <a:r>
              <a:rPr lang="hu-HU" sz="2000" dirty="0" smtClean="0">
                <a:latin typeface="Times New Roman" pitchFamily="18" charset="0"/>
              </a:rPr>
              <a:t>(„trafik engedélyes”)</a:t>
            </a:r>
            <a:endParaRPr lang="hu-HU" sz="2800" dirty="0">
              <a:latin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020272" y="1124744"/>
            <a:ext cx="1800225" cy="2016125"/>
            <a:chOff x="22" y="2341"/>
            <a:chExt cx="1210" cy="723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 rot="-1245342">
              <a:off x="204" y="2341"/>
              <a:ext cx="1028" cy="632"/>
              <a:chOff x="521" y="391"/>
              <a:chExt cx="920" cy="583"/>
            </a:xfrm>
          </p:grpSpPr>
          <p:sp>
            <p:nvSpPr>
              <p:cNvPr id="43037" name="Freeform 8"/>
              <p:cNvSpPr>
                <a:spLocks/>
              </p:cNvSpPr>
              <p:nvPr/>
            </p:nvSpPr>
            <p:spPr bwMode="auto">
              <a:xfrm>
                <a:off x="521" y="391"/>
                <a:ext cx="920" cy="583"/>
              </a:xfrm>
              <a:custGeom>
                <a:avLst/>
                <a:gdLst>
                  <a:gd name="T0" fmla="*/ 498 w 2256"/>
                  <a:gd name="T1" fmla="*/ 577 h 1395"/>
                  <a:gd name="T2" fmla="*/ 516 w 2256"/>
                  <a:gd name="T3" fmla="*/ 554 h 1395"/>
                  <a:gd name="T4" fmla="*/ 553 w 2256"/>
                  <a:gd name="T5" fmla="*/ 519 h 1395"/>
                  <a:gd name="T6" fmla="*/ 604 w 2256"/>
                  <a:gd name="T7" fmla="*/ 475 h 1395"/>
                  <a:gd name="T8" fmla="*/ 663 w 2256"/>
                  <a:gd name="T9" fmla="*/ 425 h 1395"/>
                  <a:gd name="T10" fmla="*/ 727 w 2256"/>
                  <a:gd name="T11" fmla="*/ 374 h 1395"/>
                  <a:gd name="T12" fmla="*/ 789 w 2256"/>
                  <a:gd name="T13" fmla="*/ 324 h 1395"/>
                  <a:gd name="T14" fmla="*/ 844 w 2256"/>
                  <a:gd name="T15" fmla="*/ 279 h 1395"/>
                  <a:gd name="T16" fmla="*/ 888 w 2256"/>
                  <a:gd name="T17" fmla="*/ 244 h 1395"/>
                  <a:gd name="T18" fmla="*/ 914 w 2256"/>
                  <a:gd name="T19" fmla="*/ 220 h 1395"/>
                  <a:gd name="T20" fmla="*/ 919 w 2256"/>
                  <a:gd name="T21" fmla="*/ 212 h 1395"/>
                  <a:gd name="T22" fmla="*/ 911 w 2256"/>
                  <a:gd name="T23" fmla="*/ 209 h 1395"/>
                  <a:gd name="T24" fmla="*/ 887 w 2256"/>
                  <a:gd name="T25" fmla="*/ 197 h 1395"/>
                  <a:gd name="T26" fmla="*/ 849 w 2256"/>
                  <a:gd name="T27" fmla="*/ 179 h 1395"/>
                  <a:gd name="T28" fmla="*/ 800 w 2256"/>
                  <a:gd name="T29" fmla="*/ 156 h 1395"/>
                  <a:gd name="T30" fmla="*/ 746 w 2256"/>
                  <a:gd name="T31" fmla="*/ 130 h 1395"/>
                  <a:gd name="T32" fmla="*/ 688 w 2256"/>
                  <a:gd name="T33" fmla="*/ 102 h 1395"/>
                  <a:gd name="T34" fmla="*/ 633 w 2256"/>
                  <a:gd name="T35" fmla="*/ 74 h 1395"/>
                  <a:gd name="T36" fmla="*/ 583 w 2256"/>
                  <a:gd name="T37" fmla="*/ 48 h 1395"/>
                  <a:gd name="T38" fmla="*/ 541 w 2256"/>
                  <a:gd name="T39" fmla="*/ 25 h 1395"/>
                  <a:gd name="T40" fmla="*/ 513 w 2256"/>
                  <a:gd name="T41" fmla="*/ 8 h 1395"/>
                  <a:gd name="T42" fmla="*/ 502 w 2256"/>
                  <a:gd name="T43" fmla="*/ 5 h 1395"/>
                  <a:gd name="T44" fmla="*/ 482 w 2256"/>
                  <a:gd name="T45" fmla="*/ 25 h 1395"/>
                  <a:gd name="T46" fmla="*/ 445 w 2256"/>
                  <a:gd name="T47" fmla="*/ 50 h 1395"/>
                  <a:gd name="T48" fmla="*/ 393 w 2256"/>
                  <a:gd name="T49" fmla="*/ 76 h 1395"/>
                  <a:gd name="T50" fmla="*/ 332 w 2256"/>
                  <a:gd name="T51" fmla="*/ 106 h 1395"/>
                  <a:gd name="T52" fmla="*/ 265 w 2256"/>
                  <a:gd name="T53" fmla="*/ 135 h 1395"/>
                  <a:gd name="T54" fmla="*/ 198 w 2256"/>
                  <a:gd name="T55" fmla="*/ 162 h 1395"/>
                  <a:gd name="T56" fmla="*/ 135 w 2256"/>
                  <a:gd name="T57" fmla="*/ 187 h 1395"/>
                  <a:gd name="T58" fmla="*/ 79 w 2256"/>
                  <a:gd name="T59" fmla="*/ 208 h 1395"/>
                  <a:gd name="T60" fmla="*/ 37 w 2256"/>
                  <a:gd name="T61" fmla="*/ 222 h 1395"/>
                  <a:gd name="T62" fmla="*/ 11 w 2256"/>
                  <a:gd name="T63" fmla="*/ 230 h 1395"/>
                  <a:gd name="T64" fmla="*/ 0 w 2256"/>
                  <a:gd name="T65" fmla="*/ 237 h 1395"/>
                  <a:gd name="T66" fmla="*/ 13 w 2256"/>
                  <a:gd name="T67" fmla="*/ 260 h 1395"/>
                  <a:gd name="T68" fmla="*/ 49 w 2256"/>
                  <a:gd name="T69" fmla="*/ 293 h 1395"/>
                  <a:gd name="T70" fmla="*/ 102 w 2256"/>
                  <a:gd name="T71" fmla="*/ 335 h 1395"/>
                  <a:gd name="T72" fmla="*/ 166 w 2256"/>
                  <a:gd name="T73" fmla="*/ 382 h 1395"/>
                  <a:gd name="T74" fmla="*/ 237 w 2256"/>
                  <a:gd name="T75" fmla="*/ 431 h 1395"/>
                  <a:gd name="T76" fmla="*/ 309 w 2256"/>
                  <a:gd name="T77" fmla="*/ 478 h 1395"/>
                  <a:gd name="T78" fmla="*/ 376 w 2256"/>
                  <a:gd name="T79" fmla="*/ 519 h 1395"/>
                  <a:gd name="T80" fmla="*/ 434 w 2256"/>
                  <a:gd name="T81" fmla="*/ 553 h 1395"/>
                  <a:gd name="T82" fmla="*/ 476 w 2256"/>
                  <a:gd name="T83" fmla="*/ 576 h 1395"/>
                  <a:gd name="T84" fmla="*/ 498 w 2256"/>
                  <a:gd name="T85" fmla="*/ 583 h 13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256"/>
                  <a:gd name="T130" fmla="*/ 0 h 1395"/>
                  <a:gd name="T131" fmla="*/ 2256 w 2256"/>
                  <a:gd name="T132" fmla="*/ 1395 h 139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256" h="1395">
                    <a:moveTo>
                      <a:pt x="1222" y="1395"/>
                    </a:moveTo>
                    <a:lnTo>
                      <a:pt x="1218" y="1389"/>
                    </a:lnTo>
                    <a:lnTo>
                      <a:pt x="1220" y="1380"/>
                    </a:lnTo>
                    <a:lnTo>
                      <a:pt x="1229" y="1365"/>
                    </a:lnTo>
                    <a:lnTo>
                      <a:pt x="1244" y="1348"/>
                    </a:lnTo>
                    <a:lnTo>
                      <a:pt x="1265" y="1326"/>
                    </a:lnTo>
                    <a:lnTo>
                      <a:pt x="1290" y="1300"/>
                    </a:lnTo>
                    <a:lnTo>
                      <a:pt x="1322" y="1272"/>
                    </a:lnTo>
                    <a:lnTo>
                      <a:pt x="1356" y="1242"/>
                    </a:lnTo>
                    <a:lnTo>
                      <a:pt x="1394" y="1208"/>
                    </a:lnTo>
                    <a:lnTo>
                      <a:pt x="1437" y="1173"/>
                    </a:lnTo>
                    <a:lnTo>
                      <a:pt x="1481" y="1136"/>
                    </a:lnTo>
                    <a:lnTo>
                      <a:pt x="1528" y="1098"/>
                    </a:lnTo>
                    <a:lnTo>
                      <a:pt x="1577" y="1057"/>
                    </a:lnTo>
                    <a:lnTo>
                      <a:pt x="1627" y="1017"/>
                    </a:lnTo>
                    <a:lnTo>
                      <a:pt x="1679" y="977"/>
                    </a:lnTo>
                    <a:lnTo>
                      <a:pt x="1731" y="935"/>
                    </a:lnTo>
                    <a:lnTo>
                      <a:pt x="1783" y="894"/>
                    </a:lnTo>
                    <a:lnTo>
                      <a:pt x="1834" y="854"/>
                    </a:lnTo>
                    <a:lnTo>
                      <a:pt x="1885" y="814"/>
                    </a:lnTo>
                    <a:lnTo>
                      <a:pt x="1935" y="775"/>
                    </a:lnTo>
                    <a:lnTo>
                      <a:pt x="1982" y="738"/>
                    </a:lnTo>
                    <a:lnTo>
                      <a:pt x="2027" y="703"/>
                    </a:lnTo>
                    <a:lnTo>
                      <a:pt x="2069" y="668"/>
                    </a:lnTo>
                    <a:lnTo>
                      <a:pt x="2109" y="637"/>
                    </a:lnTo>
                    <a:lnTo>
                      <a:pt x="2144" y="608"/>
                    </a:lnTo>
                    <a:lnTo>
                      <a:pt x="2177" y="583"/>
                    </a:lnTo>
                    <a:lnTo>
                      <a:pt x="2203" y="560"/>
                    </a:lnTo>
                    <a:lnTo>
                      <a:pt x="2225" y="542"/>
                    </a:lnTo>
                    <a:lnTo>
                      <a:pt x="2241" y="527"/>
                    </a:lnTo>
                    <a:lnTo>
                      <a:pt x="2252" y="515"/>
                    </a:lnTo>
                    <a:lnTo>
                      <a:pt x="2256" y="508"/>
                    </a:lnTo>
                    <a:lnTo>
                      <a:pt x="2253" y="507"/>
                    </a:lnTo>
                    <a:lnTo>
                      <a:pt x="2247" y="505"/>
                    </a:lnTo>
                    <a:lnTo>
                      <a:pt x="2235" y="499"/>
                    </a:lnTo>
                    <a:lnTo>
                      <a:pt x="2220" y="492"/>
                    </a:lnTo>
                    <a:lnTo>
                      <a:pt x="2200" y="483"/>
                    </a:lnTo>
                    <a:lnTo>
                      <a:pt x="2175" y="471"/>
                    </a:lnTo>
                    <a:lnTo>
                      <a:pt x="2148" y="459"/>
                    </a:lnTo>
                    <a:lnTo>
                      <a:pt x="2116" y="444"/>
                    </a:lnTo>
                    <a:lnTo>
                      <a:pt x="2081" y="429"/>
                    </a:lnTo>
                    <a:lnTo>
                      <a:pt x="2044" y="411"/>
                    </a:lnTo>
                    <a:lnTo>
                      <a:pt x="2004" y="392"/>
                    </a:lnTo>
                    <a:lnTo>
                      <a:pt x="1962" y="373"/>
                    </a:lnTo>
                    <a:lnTo>
                      <a:pt x="1919" y="353"/>
                    </a:lnTo>
                    <a:lnTo>
                      <a:pt x="1874" y="332"/>
                    </a:lnTo>
                    <a:lnTo>
                      <a:pt x="1829" y="310"/>
                    </a:lnTo>
                    <a:lnTo>
                      <a:pt x="1781" y="288"/>
                    </a:lnTo>
                    <a:lnTo>
                      <a:pt x="1735" y="265"/>
                    </a:lnTo>
                    <a:lnTo>
                      <a:pt x="1688" y="243"/>
                    </a:lnTo>
                    <a:lnTo>
                      <a:pt x="1642" y="220"/>
                    </a:lnTo>
                    <a:lnTo>
                      <a:pt x="1597" y="198"/>
                    </a:lnTo>
                    <a:lnTo>
                      <a:pt x="1552" y="177"/>
                    </a:lnTo>
                    <a:lnTo>
                      <a:pt x="1509" y="155"/>
                    </a:lnTo>
                    <a:lnTo>
                      <a:pt x="1468" y="134"/>
                    </a:lnTo>
                    <a:lnTo>
                      <a:pt x="1429" y="114"/>
                    </a:lnTo>
                    <a:lnTo>
                      <a:pt x="1392" y="95"/>
                    </a:lnTo>
                    <a:lnTo>
                      <a:pt x="1358" y="77"/>
                    </a:lnTo>
                    <a:lnTo>
                      <a:pt x="1327" y="60"/>
                    </a:lnTo>
                    <a:lnTo>
                      <a:pt x="1301" y="45"/>
                    </a:lnTo>
                    <a:lnTo>
                      <a:pt x="1277" y="31"/>
                    </a:lnTo>
                    <a:lnTo>
                      <a:pt x="1258" y="19"/>
                    </a:lnTo>
                    <a:lnTo>
                      <a:pt x="1243" y="8"/>
                    </a:lnTo>
                    <a:lnTo>
                      <a:pt x="1234" y="0"/>
                    </a:lnTo>
                    <a:lnTo>
                      <a:pt x="1231" y="13"/>
                    </a:lnTo>
                    <a:lnTo>
                      <a:pt x="1220" y="28"/>
                    </a:lnTo>
                    <a:lnTo>
                      <a:pt x="1204" y="43"/>
                    </a:lnTo>
                    <a:lnTo>
                      <a:pt x="1183" y="60"/>
                    </a:lnTo>
                    <a:lnTo>
                      <a:pt x="1157" y="79"/>
                    </a:lnTo>
                    <a:lnTo>
                      <a:pt x="1126" y="98"/>
                    </a:lnTo>
                    <a:lnTo>
                      <a:pt x="1090" y="119"/>
                    </a:lnTo>
                    <a:lnTo>
                      <a:pt x="1051" y="140"/>
                    </a:lnTo>
                    <a:lnTo>
                      <a:pt x="1009" y="162"/>
                    </a:lnTo>
                    <a:lnTo>
                      <a:pt x="963" y="183"/>
                    </a:lnTo>
                    <a:lnTo>
                      <a:pt x="916" y="206"/>
                    </a:lnTo>
                    <a:lnTo>
                      <a:pt x="865" y="229"/>
                    </a:lnTo>
                    <a:lnTo>
                      <a:pt x="813" y="253"/>
                    </a:lnTo>
                    <a:lnTo>
                      <a:pt x="760" y="277"/>
                    </a:lnTo>
                    <a:lnTo>
                      <a:pt x="705" y="300"/>
                    </a:lnTo>
                    <a:lnTo>
                      <a:pt x="651" y="323"/>
                    </a:lnTo>
                    <a:lnTo>
                      <a:pt x="596" y="345"/>
                    </a:lnTo>
                    <a:lnTo>
                      <a:pt x="540" y="367"/>
                    </a:lnTo>
                    <a:lnTo>
                      <a:pt x="486" y="388"/>
                    </a:lnTo>
                    <a:lnTo>
                      <a:pt x="432" y="409"/>
                    </a:lnTo>
                    <a:lnTo>
                      <a:pt x="380" y="429"/>
                    </a:lnTo>
                    <a:lnTo>
                      <a:pt x="330" y="447"/>
                    </a:lnTo>
                    <a:lnTo>
                      <a:pt x="282" y="466"/>
                    </a:lnTo>
                    <a:lnTo>
                      <a:pt x="237" y="482"/>
                    </a:lnTo>
                    <a:lnTo>
                      <a:pt x="194" y="497"/>
                    </a:lnTo>
                    <a:lnTo>
                      <a:pt x="155" y="510"/>
                    </a:lnTo>
                    <a:lnTo>
                      <a:pt x="121" y="522"/>
                    </a:lnTo>
                    <a:lnTo>
                      <a:pt x="90" y="532"/>
                    </a:lnTo>
                    <a:lnTo>
                      <a:pt x="63" y="540"/>
                    </a:lnTo>
                    <a:lnTo>
                      <a:pt x="42" y="546"/>
                    </a:lnTo>
                    <a:lnTo>
                      <a:pt x="26" y="551"/>
                    </a:lnTo>
                    <a:lnTo>
                      <a:pt x="16" y="552"/>
                    </a:lnTo>
                    <a:lnTo>
                      <a:pt x="4" y="558"/>
                    </a:lnTo>
                    <a:lnTo>
                      <a:pt x="0" y="568"/>
                    </a:lnTo>
                    <a:lnTo>
                      <a:pt x="3" y="582"/>
                    </a:lnTo>
                    <a:lnTo>
                      <a:pt x="15" y="600"/>
                    </a:lnTo>
                    <a:lnTo>
                      <a:pt x="32" y="621"/>
                    </a:lnTo>
                    <a:lnTo>
                      <a:pt x="55" y="645"/>
                    </a:lnTo>
                    <a:lnTo>
                      <a:pt x="85" y="673"/>
                    </a:lnTo>
                    <a:lnTo>
                      <a:pt x="120" y="702"/>
                    </a:lnTo>
                    <a:lnTo>
                      <a:pt x="159" y="734"/>
                    </a:lnTo>
                    <a:lnTo>
                      <a:pt x="201" y="767"/>
                    </a:lnTo>
                    <a:lnTo>
                      <a:pt x="249" y="802"/>
                    </a:lnTo>
                    <a:lnTo>
                      <a:pt x="299" y="839"/>
                    </a:lnTo>
                    <a:lnTo>
                      <a:pt x="351" y="877"/>
                    </a:lnTo>
                    <a:lnTo>
                      <a:pt x="407" y="915"/>
                    </a:lnTo>
                    <a:lnTo>
                      <a:pt x="464" y="953"/>
                    </a:lnTo>
                    <a:lnTo>
                      <a:pt x="522" y="992"/>
                    </a:lnTo>
                    <a:lnTo>
                      <a:pt x="581" y="1031"/>
                    </a:lnTo>
                    <a:lnTo>
                      <a:pt x="640" y="1069"/>
                    </a:lnTo>
                    <a:lnTo>
                      <a:pt x="699" y="1106"/>
                    </a:lnTo>
                    <a:lnTo>
                      <a:pt x="757" y="1143"/>
                    </a:lnTo>
                    <a:lnTo>
                      <a:pt x="814" y="1178"/>
                    </a:lnTo>
                    <a:lnTo>
                      <a:pt x="870" y="1212"/>
                    </a:lnTo>
                    <a:lnTo>
                      <a:pt x="923" y="1243"/>
                    </a:lnTo>
                    <a:lnTo>
                      <a:pt x="974" y="1273"/>
                    </a:lnTo>
                    <a:lnTo>
                      <a:pt x="1021" y="1299"/>
                    </a:lnTo>
                    <a:lnTo>
                      <a:pt x="1065" y="1323"/>
                    </a:lnTo>
                    <a:lnTo>
                      <a:pt x="1104" y="1345"/>
                    </a:lnTo>
                    <a:lnTo>
                      <a:pt x="1138" y="1363"/>
                    </a:lnTo>
                    <a:lnTo>
                      <a:pt x="1168" y="1378"/>
                    </a:lnTo>
                    <a:lnTo>
                      <a:pt x="1192" y="1387"/>
                    </a:lnTo>
                    <a:lnTo>
                      <a:pt x="1211" y="1394"/>
                    </a:lnTo>
                    <a:lnTo>
                      <a:pt x="1222" y="1395"/>
                    </a:lnTo>
                    <a:close/>
                  </a:path>
                </a:pathLst>
              </a:custGeom>
              <a:solidFill>
                <a:srgbClr val="FFFFCC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038" name="Freeform 9"/>
              <p:cNvSpPr>
                <a:spLocks/>
              </p:cNvSpPr>
              <p:nvPr/>
            </p:nvSpPr>
            <p:spPr bwMode="auto">
              <a:xfrm>
                <a:off x="1022" y="455"/>
                <a:ext cx="93" cy="56"/>
              </a:xfrm>
              <a:custGeom>
                <a:avLst/>
                <a:gdLst>
                  <a:gd name="T0" fmla="*/ 0 w 230"/>
                  <a:gd name="T1" fmla="*/ 0 h 131"/>
                  <a:gd name="T2" fmla="*/ 1 w 230"/>
                  <a:gd name="T3" fmla="*/ 0 h 131"/>
                  <a:gd name="T4" fmla="*/ 3 w 230"/>
                  <a:gd name="T5" fmla="*/ 2 h 131"/>
                  <a:gd name="T6" fmla="*/ 6 w 230"/>
                  <a:gd name="T7" fmla="*/ 4 h 131"/>
                  <a:gd name="T8" fmla="*/ 11 w 230"/>
                  <a:gd name="T9" fmla="*/ 6 h 131"/>
                  <a:gd name="T10" fmla="*/ 17 w 230"/>
                  <a:gd name="T11" fmla="*/ 10 h 131"/>
                  <a:gd name="T12" fmla="*/ 23 w 230"/>
                  <a:gd name="T13" fmla="*/ 14 h 131"/>
                  <a:gd name="T14" fmla="*/ 30 w 230"/>
                  <a:gd name="T15" fmla="*/ 18 h 131"/>
                  <a:gd name="T16" fmla="*/ 37 w 230"/>
                  <a:gd name="T17" fmla="*/ 22 h 131"/>
                  <a:gd name="T18" fmla="*/ 44 w 230"/>
                  <a:gd name="T19" fmla="*/ 27 h 131"/>
                  <a:gd name="T20" fmla="*/ 52 w 230"/>
                  <a:gd name="T21" fmla="*/ 31 h 131"/>
                  <a:gd name="T22" fmla="*/ 60 w 230"/>
                  <a:gd name="T23" fmla="*/ 35 h 131"/>
                  <a:gd name="T24" fmla="*/ 67 w 230"/>
                  <a:gd name="T25" fmla="*/ 40 h 131"/>
                  <a:gd name="T26" fmla="*/ 75 w 230"/>
                  <a:gd name="T27" fmla="*/ 44 h 131"/>
                  <a:gd name="T28" fmla="*/ 81 w 230"/>
                  <a:gd name="T29" fmla="*/ 47 h 131"/>
                  <a:gd name="T30" fmla="*/ 88 w 230"/>
                  <a:gd name="T31" fmla="*/ 50 h 131"/>
                  <a:gd name="T32" fmla="*/ 93 w 230"/>
                  <a:gd name="T33" fmla="*/ 53 h 131"/>
                  <a:gd name="T34" fmla="*/ 89 w 230"/>
                  <a:gd name="T35" fmla="*/ 56 h 131"/>
                  <a:gd name="T36" fmla="*/ 88 w 230"/>
                  <a:gd name="T37" fmla="*/ 56 h 131"/>
                  <a:gd name="T38" fmla="*/ 86 w 230"/>
                  <a:gd name="T39" fmla="*/ 54 h 131"/>
                  <a:gd name="T40" fmla="*/ 82 w 230"/>
                  <a:gd name="T41" fmla="*/ 53 h 131"/>
                  <a:gd name="T42" fmla="*/ 78 w 230"/>
                  <a:gd name="T43" fmla="*/ 50 h 131"/>
                  <a:gd name="T44" fmla="*/ 72 w 230"/>
                  <a:gd name="T45" fmla="*/ 47 h 131"/>
                  <a:gd name="T46" fmla="*/ 66 w 230"/>
                  <a:gd name="T47" fmla="*/ 44 h 131"/>
                  <a:gd name="T48" fmla="*/ 58 w 230"/>
                  <a:gd name="T49" fmla="*/ 41 h 131"/>
                  <a:gd name="T50" fmla="*/ 51 w 230"/>
                  <a:gd name="T51" fmla="*/ 37 h 131"/>
                  <a:gd name="T52" fmla="*/ 43 w 230"/>
                  <a:gd name="T53" fmla="*/ 32 h 131"/>
                  <a:gd name="T54" fmla="*/ 35 w 230"/>
                  <a:gd name="T55" fmla="*/ 28 h 131"/>
                  <a:gd name="T56" fmla="*/ 27 w 230"/>
                  <a:gd name="T57" fmla="*/ 23 h 131"/>
                  <a:gd name="T58" fmla="*/ 21 w 230"/>
                  <a:gd name="T59" fmla="*/ 18 h 131"/>
                  <a:gd name="T60" fmla="*/ 14 w 230"/>
                  <a:gd name="T61" fmla="*/ 14 h 131"/>
                  <a:gd name="T62" fmla="*/ 8 w 230"/>
                  <a:gd name="T63" fmla="*/ 9 h 131"/>
                  <a:gd name="T64" fmla="*/ 4 w 230"/>
                  <a:gd name="T65" fmla="*/ 4 h 131"/>
                  <a:gd name="T66" fmla="*/ 0 w 230"/>
                  <a:gd name="T67" fmla="*/ 0 h 13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0"/>
                  <a:gd name="T103" fmla="*/ 0 h 131"/>
                  <a:gd name="T104" fmla="*/ 230 w 230"/>
                  <a:gd name="T105" fmla="*/ 131 h 13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0" h="131">
                    <a:moveTo>
                      <a:pt x="0" y="0"/>
                    </a:moveTo>
                    <a:lnTo>
                      <a:pt x="3" y="1"/>
                    </a:lnTo>
                    <a:lnTo>
                      <a:pt x="7" y="4"/>
                    </a:lnTo>
                    <a:lnTo>
                      <a:pt x="16" y="9"/>
                    </a:lnTo>
                    <a:lnTo>
                      <a:pt x="27" y="15"/>
                    </a:lnTo>
                    <a:lnTo>
                      <a:pt x="41" y="23"/>
                    </a:lnTo>
                    <a:lnTo>
                      <a:pt x="56" y="32"/>
                    </a:lnTo>
                    <a:lnTo>
                      <a:pt x="73" y="41"/>
                    </a:lnTo>
                    <a:lnTo>
                      <a:pt x="91" y="51"/>
                    </a:lnTo>
                    <a:lnTo>
                      <a:pt x="110" y="62"/>
                    </a:lnTo>
                    <a:lnTo>
                      <a:pt x="128" y="72"/>
                    </a:lnTo>
                    <a:lnTo>
                      <a:pt x="148" y="83"/>
                    </a:lnTo>
                    <a:lnTo>
                      <a:pt x="166" y="93"/>
                    </a:lnTo>
                    <a:lnTo>
                      <a:pt x="185" y="102"/>
                    </a:lnTo>
                    <a:lnTo>
                      <a:pt x="201" y="110"/>
                    </a:lnTo>
                    <a:lnTo>
                      <a:pt x="217" y="117"/>
                    </a:lnTo>
                    <a:lnTo>
                      <a:pt x="230" y="123"/>
                    </a:lnTo>
                    <a:lnTo>
                      <a:pt x="220" y="131"/>
                    </a:lnTo>
                    <a:lnTo>
                      <a:pt x="218" y="130"/>
                    </a:lnTo>
                    <a:lnTo>
                      <a:pt x="212" y="127"/>
                    </a:lnTo>
                    <a:lnTo>
                      <a:pt x="203" y="124"/>
                    </a:lnTo>
                    <a:lnTo>
                      <a:pt x="192" y="118"/>
                    </a:lnTo>
                    <a:lnTo>
                      <a:pt x="178" y="111"/>
                    </a:lnTo>
                    <a:lnTo>
                      <a:pt x="162" y="103"/>
                    </a:lnTo>
                    <a:lnTo>
                      <a:pt x="143" y="95"/>
                    </a:lnTo>
                    <a:lnTo>
                      <a:pt x="125" y="86"/>
                    </a:lnTo>
                    <a:lnTo>
                      <a:pt x="106" y="76"/>
                    </a:lnTo>
                    <a:lnTo>
                      <a:pt x="87" y="65"/>
                    </a:lnTo>
                    <a:lnTo>
                      <a:pt x="68" y="54"/>
                    </a:lnTo>
                    <a:lnTo>
                      <a:pt x="51" y="43"/>
                    </a:lnTo>
                    <a:lnTo>
                      <a:pt x="35" y="32"/>
                    </a:lnTo>
                    <a:lnTo>
                      <a:pt x="21" y="20"/>
                    </a:lnTo>
                    <a:lnTo>
                      <a:pt x="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D3D3"/>
              </a:solidFill>
              <a:ln w="31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039" name="Freeform 10"/>
              <p:cNvSpPr>
                <a:spLocks/>
              </p:cNvSpPr>
              <p:nvPr/>
            </p:nvSpPr>
            <p:spPr bwMode="auto">
              <a:xfrm>
                <a:off x="1007" y="468"/>
                <a:ext cx="97" cy="59"/>
              </a:xfrm>
              <a:custGeom>
                <a:avLst/>
                <a:gdLst>
                  <a:gd name="T0" fmla="*/ 0 w 237"/>
                  <a:gd name="T1" fmla="*/ 0 h 142"/>
                  <a:gd name="T2" fmla="*/ 1 w 237"/>
                  <a:gd name="T3" fmla="*/ 1 h 142"/>
                  <a:gd name="T4" fmla="*/ 3 w 237"/>
                  <a:gd name="T5" fmla="*/ 2 h 142"/>
                  <a:gd name="T6" fmla="*/ 7 w 237"/>
                  <a:gd name="T7" fmla="*/ 5 h 142"/>
                  <a:gd name="T8" fmla="*/ 11 w 237"/>
                  <a:gd name="T9" fmla="*/ 7 h 142"/>
                  <a:gd name="T10" fmla="*/ 17 w 237"/>
                  <a:gd name="T11" fmla="*/ 11 h 142"/>
                  <a:gd name="T12" fmla="*/ 23 w 237"/>
                  <a:gd name="T13" fmla="*/ 15 h 142"/>
                  <a:gd name="T14" fmla="*/ 31 w 237"/>
                  <a:gd name="T15" fmla="*/ 19 h 142"/>
                  <a:gd name="T16" fmla="*/ 38 w 237"/>
                  <a:gd name="T17" fmla="*/ 24 h 142"/>
                  <a:gd name="T18" fmla="*/ 47 w 237"/>
                  <a:gd name="T19" fmla="*/ 29 h 142"/>
                  <a:gd name="T20" fmla="*/ 54 w 237"/>
                  <a:gd name="T21" fmla="*/ 34 h 142"/>
                  <a:gd name="T22" fmla="*/ 63 w 237"/>
                  <a:gd name="T23" fmla="*/ 38 h 142"/>
                  <a:gd name="T24" fmla="*/ 70 w 237"/>
                  <a:gd name="T25" fmla="*/ 43 h 142"/>
                  <a:gd name="T26" fmla="*/ 78 w 237"/>
                  <a:gd name="T27" fmla="*/ 47 h 142"/>
                  <a:gd name="T28" fmla="*/ 85 w 237"/>
                  <a:gd name="T29" fmla="*/ 50 h 142"/>
                  <a:gd name="T30" fmla="*/ 91 w 237"/>
                  <a:gd name="T31" fmla="*/ 53 h 142"/>
                  <a:gd name="T32" fmla="*/ 97 w 237"/>
                  <a:gd name="T33" fmla="*/ 56 h 142"/>
                  <a:gd name="T34" fmla="*/ 93 w 237"/>
                  <a:gd name="T35" fmla="*/ 59 h 142"/>
                  <a:gd name="T36" fmla="*/ 92 w 237"/>
                  <a:gd name="T37" fmla="*/ 59 h 142"/>
                  <a:gd name="T38" fmla="*/ 90 w 237"/>
                  <a:gd name="T39" fmla="*/ 58 h 142"/>
                  <a:gd name="T40" fmla="*/ 86 w 237"/>
                  <a:gd name="T41" fmla="*/ 56 h 142"/>
                  <a:gd name="T42" fmla="*/ 81 w 237"/>
                  <a:gd name="T43" fmla="*/ 53 h 142"/>
                  <a:gd name="T44" fmla="*/ 74 w 237"/>
                  <a:gd name="T45" fmla="*/ 50 h 142"/>
                  <a:gd name="T46" fmla="*/ 68 w 237"/>
                  <a:gd name="T47" fmla="*/ 46 h 142"/>
                  <a:gd name="T48" fmla="*/ 60 w 237"/>
                  <a:gd name="T49" fmla="*/ 42 h 142"/>
                  <a:gd name="T50" fmla="*/ 53 w 237"/>
                  <a:gd name="T51" fmla="*/ 38 h 142"/>
                  <a:gd name="T52" fmla="*/ 45 w 237"/>
                  <a:gd name="T53" fmla="*/ 34 h 142"/>
                  <a:gd name="T54" fmla="*/ 37 w 237"/>
                  <a:gd name="T55" fmla="*/ 29 h 142"/>
                  <a:gd name="T56" fmla="*/ 29 w 237"/>
                  <a:gd name="T57" fmla="*/ 24 h 142"/>
                  <a:gd name="T58" fmla="*/ 22 w 237"/>
                  <a:gd name="T59" fmla="*/ 19 h 142"/>
                  <a:gd name="T60" fmla="*/ 14 w 237"/>
                  <a:gd name="T61" fmla="*/ 14 h 142"/>
                  <a:gd name="T62" fmla="*/ 9 w 237"/>
                  <a:gd name="T63" fmla="*/ 9 h 142"/>
                  <a:gd name="T64" fmla="*/ 4 w 237"/>
                  <a:gd name="T65" fmla="*/ 5 h 142"/>
                  <a:gd name="T66" fmla="*/ 0 w 237"/>
                  <a:gd name="T67" fmla="*/ 0 h 1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7"/>
                  <a:gd name="T103" fmla="*/ 0 h 142"/>
                  <a:gd name="T104" fmla="*/ 237 w 237"/>
                  <a:gd name="T105" fmla="*/ 142 h 1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7" h="142">
                    <a:moveTo>
                      <a:pt x="0" y="0"/>
                    </a:moveTo>
                    <a:lnTo>
                      <a:pt x="2" y="2"/>
                    </a:lnTo>
                    <a:lnTo>
                      <a:pt x="8" y="5"/>
                    </a:lnTo>
                    <a:lnTo>
                      <a:pt x="16" y="11"/>
                    </a:lnTo>
                    <a:lnTo>
                      <a:pt x="27" y="18"/>
                    </a:lnTo>
                    <a:lnTo>
                      <a:pt x="41" y="26"/>
                    </a:lnTo>
                    <a:lnTo>
                      <a:pt x="57" y="36"/>
                    </a:lnTo>
                    <a:lnTo>
                      <a:pt x="75" y="46"/>
                    </a:lnTo>
                    <a:lnTo>
                      <a:pt x="94" y="58"/>
                    </a:lnTo>
                    <a:lnTo>
                      <a:pt x="114" y="70"/>
                    </a:lnTo>
                    <a:lnTo>
                      <a:pt x="133" y="81"/>
                    </a:lnTo>
                    <a:lnTo>
                      <a:pt x="153" y="91"/>
                    </a:lnTo>
                    <a:lnTo>
                      <a:pt x="172" y="103"/>
                    </a:lnTo>
                    <a:lnTo>
                      <a:pt x="191" y="112"/>
                    </a:lnTo>
                    <a:lnTo>
                      <a:pt x="208" y="121"/>
                    </a:lnTo>
                    <a:lnTo>
                      <a:pt x="223" y="128"/>
                    </a:lnTo>
                    <a:lnTo>
                      <a:pt x="237" y="134"/>
                    </a:lnTo>
                    <a:lnTo>
                      <a:pt x="227" y="142"/>
                    </a:lnTo>
                    <a:lnTo>
                      <a:pt x="224" y="141"/>
                    </a:lnTo>
                    <a:lnTo>
                      <a:pt x="219" y="139"/>
                    </a:lnTo>
                    <a:lnTo>
                      <a:pt x="209" y="134"/>
                    </a:lnTo>
                    <a:lnTo>
                      <a:pt x="197" y="127"/>
                    </a:lnTo>
                    <a:lnTo>
                      <a:pt x="182" y="120"/>
                    </a:lnTo>
                    <a:lnTo>
                      <a:pt x="166" y="111"/>
                    </a:lnTo>
                    <a:lnTo>
                      <a:pt x="147" y="102"/>
                    </a:lnTo>
                    <a:lnTo>
                      <a:pt x="129" y="91"/>
                    </a:lnTo>
                    <a:lnTo>
                      <a:pt x="109" y="81"/>
                    </a:lnTo>
                    <a:lnTo>
                      <a:pt x="90" y="70"/>
                    </a:lnTo>
                    <a:lnTo>
                      <a:pt x="70" y="57"/>
                    </a:lnTo>
                    <a:lnTo>
                      <a:pt x="53" y="45"/>
                    </a:lnTo>
                    <a:lnTo>
                      <a:pt x="35" y="34"/>
                    </a:lnTo>
                    <a:lnTo>
                      <a:pt x="22" y="22"/>
                    </a:lnTo>
                    <a:lnTo>
                      <a:pt x="9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D3D3"/>
              </a:solidFill>
              <a:ln w="31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040" name="Freeform 11"/>
              <p:cNvSpPr>
                <a:spLocks/>
              </p:cNvSpPr>
              <p:nvPr/>
            </p:nvSpPr>
            <p:spPr bwMode="auto">
              <a:xfrm>
                <a:off x="996" y="480"/>
                <a:ext cx="86" cy="56"/>
              </a:xfrm>
              <a:custGeom>
                <a:avLst/>
                <a:gdLst>
                  <a:gd name="T0" fmla="*/ 0 w 209"/>
                  <a:gd name="T1" fmla="*/ 0 h 133"/>
                  <a:gd name="T2" fmla="*/ 0 w 209"/>
                  <a:gd name="T3" fmla="*/ 1 h 133"/>
                  <a:gd name="T4" fmla="*/ 2 w 209"/>
                  <a:gd name="T5" fmla="*/ 2 h 133"/>
                  <a:gd name="T6" fmla="*/ 6 w 209"/>
                  <a:gd name="T7" fmla="*/ 4 h 133"/>
                  <a:gd name="T8" fmla="*/ 9 w 209"/>
                  <a:gd name="T9" fmla="*/ 7 h 133"/>
                  <a:gd name="T10" fmla="*/ 14 w 209"/>
                  <a:gd name="T11" fmla="*/ 10 h 133"/>
                  <a:gd name="T12" fmla="*/ 20 w 209"/>
                  <a:gd name="T13" fmla="*/ 14 h 133"/>
                  <a:gd name="T14" fmla="*/ 26 w 209"/>
                  <a:gd name="T15" fmla="*/ 18 h 133"/>
                  <a:gd name="T16" fmla="*/ 33 w 209"/>
                  <a:gd name="T17" fmla="*/ 22 h 133"/>
                  <a:gd name="T18" fmla="*/ 40 w 209"/>
                  <a:gd name="T19" fmla="*/ 27 h 133"/>
                  <a:gd name="T20" fmla="*/ 47 w 209"/>
                  <a:gd name="T21" fmla="*/ 31 h 133"/>
                  <a:gd name="T22" fmla="*/ 54 w 209"/>
                  <a:gd name="T23" fmla="*/ 35 h 133"/>
                  <a:gd name="T24" fmla="*/ 61 w 209"/>
                  <a:gd name="T25" fmla="*/ 40 h 133"/>
                  <a:gd name="T26" fmla="*/ 68 w 209"/>
                  <a:gd name="T27" fmla="*/ 43 h 133"/>
                  <a:gd name="T28" fmla="*/ 74 w 209"/>
                  <a:gd name="T29" fmla="*/ 47 h 133"/>
                  <a:gd name="T30" fmla="*/ 81 w 209"/>
                  <a:gd name="T31" fmla="*/ 50 h 133"/>
                  <a:gd name="T32" fmla="*/ 86 w 209"/>
                  <a:gd name="T33" fmla="*/ 53 h 133"/>
                  <a:gd name="T34" fmla="*/ 81 w 209"/>
                  <a:gd name="T35" fmla="*/ 56 h 133"/>
                  <a:gd name="T36" fmla="*/ 81 w 209"/>
                  <a:gd name="T37" fmla="*/ 56 h 133"/>
                  <a:gd name="T38" fmla="*/ 79 w 209"/>
                  <a:gd name="T39" fmla="*/ 54 h 133"/>
                  <a:gd name="T40" fmla="*/ 75 w 209"/>
                  <a:gd name="T41" fmla="*/ 53 h 133"/>
                  <a:gd name="T42" fmla="*/ 71 w 209"/>
                  <a:gd name="T43" fmla="*/ 51 h 133"/>
                  <a:gd name="T44" fmla="*/ 66 w 209"/>
                  <a:gd name="T45" fmla="*/ 48 h 133"/>
                  <a:gd name="T46" fmla="*/ 60 w 209"/>
                  <a:gd name="T47" fmla="*/ 44 h 133"/>
                  <a:gd name="T48" fmla="*/ 53 w 209"/>
                  <a:gd name="T49" fmla="*/ 41 h 133"/>
                  <a:gd name="T50" fmla="*/ 47 w 209"/>
                  <a:gd name="T51" fmla="*/ 37 h 133"/>
                  <a:gd name="T52" fmla="*/ 40 w 209"/>
                  <a:gd name="T53" fmla="*/ 33 h 133"/>
                  <a:gd name="T54" fmla="*/ 33 w 209"/>
                  <a:gd name="T55" fmla="*/ 28 h 133"/>
                  <a:gd name="T56" fmla="*/ 26 w 209"/>
                  <a:gd name="T57" fmla="*/ 24 h 133"/>
                  <a:gd name="T58" fmla="*/ 20 w 209"/>
                  <a:gd name="T59" fmla="*/ 19 h 133"/>
                  <a:gd name="T60" fmla="*/ 14 w 209"/>
                  <a:gd name="T61" fmla="*/ 14 h 133"/>
                  <a:gd name="T62" fmla="*/ 8 w 209"/>
                  <a:gd name="T63" fmla="*/ 9 h 133"/>
                  <a:gd name="T64" fmla="*/ 4 w 209"/>
                  <a:gd name="T65" fmla="*/ 5 h 133"/>
                  <a:gd name="T66" fmla="*/ 0 w 209"/>
                  <a:gd name="T67" fmla="*/ 0 h 1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09"/>
                  <a:gd name="T103" fmla="*/ 0 h 133"/>
                  <a:gd name="T104" fmla="*/ 209 w 209"/>
                  <a:gd name="T105" fmla="*/ 133 h 1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09" h="133">
                    <a:moveTo>
                      <a:pt x="0" y="0"/>
                    </a:moveTo>
                    <a:lnTo>
                      <a:pt x="1" y="2"/>
                    </a:lnTo>
                    <a:lnTo>
                      <a:pt x="6" y="5"/>
                    </a:lnTo>
                    <a:lnTo>
                      <a:pt x="14" y="10"/>
                    </a:lnTo>
                    <a:lnTo>
                      <a:pt x="23" y="16"/>
                    </a:lnTo>
                    <a:lnTo>
                      <a:pt x="35" y="23"/>
                    </a:lnTo>
                    <a:lnTo>
                      <a:pt x="48" y="33"/>
                    </a:lnTo>
                    <a:lnTo>
                      <a:pt x="63" y="42"/>
                    </a:lnTo>
                    <a:lnTo>
                      <a:pt x="79" y="52"/>
                    </a:lnTo>
                    <a:lnTo>
                      <a:pt x="97" y="64"/>
                    </a:lnTo>
                    <a:lnTo>
                      <a:pt x="114" y="74"/>
                    </a:lnTo>
                    <a:lnTo>
                      <a:pt x="131" y="84"/>
                    </a:lnTo>
                    <a:lnTo>
                      <a:pt x="149" y="94"/>
                    </a:lnTo>
                    <a:lnTo>
                      <a:pt x="165" y="103"/>
                    </a:lnTo>
                    <a:lnTo>
                      <a:pt x="181" y="112"/>
                    </a:lnTo>
                    <a:lnTo>
                      <a:pt x="196" y="119"/>
                    </a:lnTo>
                    <a:lnTo>
                      <a:pt x="209" y="125"/>
                    </a:lnTo>
                    <a:lnTo>
                      <a:pt x="198" y="133"/>
                    </a:lnTo>
                    <a:lnTo>
                      <a:pt x="196" y="132"/>
                    </a:lnTo>
                    <a:lnTo>
                      <a:pt x="191" y="129"/>
                    </a:lnTo>
                    <a:lnTo>
                      <a:pt x="183" y="126"/>
                    </a:lnTo>
                    <a:lnTo>
                      <a:pt x="173" y="120"/>
                    </a:lnTo>
                    <a:lnTo>
                      <a:pt x="160" y="113"/>
                    </a:lnTo>
                    <a:lnTo>
                      <a:pt x="146" y="105"/>
                    </a:lnTo>
                    <a:lnTo>
                      <a:pt x="130" y="97"/>
                    </a:lnTo>
                    <a:lnTo>
                      <a:pt x="114" y="87"/>
                    </a:lnTo>
                    <a:lnTo>
                      <a:pt x="97" y="78"/>
                    </a:lnTo>
                    <a:lnTo>
                      <a:pt x="81" y="66"/>
                    </a:lnTo>
                    <a:lnTo>
                      <a:pt x="63" y="56"/>
                    </a:lnTo>
                    <a:lnTo>
                      <a:pt x="48" y="44"/>
                    </a:lnTo>
                    <a:lnTo>
                      <a:pt x="33" y="33"/>
                    </a:lnTo>
                    <a:lnTo>
                      <a:pt x="20" y="22"/>
                    </a:lnTo>
                    <a:lnTo>
                      <a:pt x="9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D3D3"/>
              </a:solidFill>
              <a:ln w="31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041" name="Freeform 12"/>
              <p:cNvSpPr>
                <a:spLocks/>
              </p:cNvSpPr>
              <p:nvPr/>
            </p:nvSpPr>
            <p:spPr bwMode="auto">
              <a:xfrm>
                <a:off x="967" y="492"/>
                <a:ext cx="288" cy="175"/>
              </a:xfrm>
              <a:custGeom>
                <a:avLst/>
                <a:gdLst>
                  <a:gd name="T0" fmla="*/ 0 w 709"/>
                  <a:gd name="T1" fmla="*/ 0 h 418"/>
                  <a:gd name="T2" fmla="*/ 3 w 709"/>
                  <a:gd name="T3" fmla="*/ 2 h 418"/>
                  <a:gd name="T4" fmla="*/ 11 w 709"/>
                  <a:gd name="T5" fmla="*/ 7 h 418"/>
                  <a:gd name="T6" fmla="*/ 24 w 709"/>
                  <a:gd name="T7" fmla="*/ 15 h 418"/>
                  <a:gd name="T8" fmla="*/ 41 w 709"/>
                  <a:gd name="T9" fmla="*/ 26 h 418"/>
                  <a:gd name="T10" fmla="*/ 61 w 709"/>
                  <a:gd name="T11" fmla="*/ 38 h 418"/>
                  <a:gd name="T12" fmla="*/ 84 w 709"/>
                  <a:gd name="T13" fmla="*/ 51 h 418"/>
                  <a:gd name="T14" fmla="*/ 109 w 709"/>
                  <a:gd name="T15" fmla="*/ 67 h 418"/>
                  <a:gd name="T16" fmla="*/ 134 w 709"/>
                  <a:gd name="T17" fmla="*/ 82 h 418"/>
                  <a:gd name="T18" fmla="*/ 160 w 709"/>
                  <a:gd name="T19" fmla="*/ 98 h 418"/>
                  <a:gd name="T20" fmla="*/ 185 w 709"/>
                  <a:gd name="T21" fmla="*/ 113 h 418"/>
                  <a:gd name="T22" fmla="*/ 209 w 709"/>
                  <a:gd name="T23" fmla="*/ 127 h 418"/>
                  <a:gd name="T24" fmla="*/ 232 w 709"/>
                  <a:gd name="T25" fmla="*/ 140 h 418"/>
                  <a:gd name="T26" fmla="*/ 251 w 709"/>
                  <a:gd name="T27" fmla="*/ 152 h 418"/>
                  <a:gd name="T28" fmla="*/ 268 w 709"/>
                  <a:gd name="T29" fmla="*/ 161 h 418"/>
                  <a:gd name="T30" fmla="*/ 281 w 709"/>
                  <a:gd name="T31" fmla="*/ 168 h 418"/>
                  <a:gd name="T32" fmla="*/ 288 w 709"/>
                  <a:gd name="T33" fmla="*/ 172 h 418"/>
                  <a:gd name="T34" fmla="*/ 284 w 709"/>
                  <a:gd name="T35" fmla="*/ 175 h 418"/>
                  <a:gd name="T36" fmla="*/ 281 w 709"/>
                  <a:gd name="T37" fmla="*/ 173 h 418"/>
                  <a:gd name="T38" fmla="*/ 272 w 709"/>
                  <a:gd name="T39" fmla="*/ 168 h 418"/>
                  <a:gd name="T40" fmla="*/ 259 w 709"/>
                  <a:gd name="T41" fmla="*/ 161 h 418"/>
                  <a:gd name="T42" fmla="*/ 242 w 709"/>
                  <a:gd name="T43" fmla="*/ 151 h 418"/>
                  <a:gd name="T44" fmla="*/ 221 w 709"/>
                  <a:gd name="T45" fmla="*/ 139 h 418"/>
                  <a:gd name="T46" fmla="*/ 198 w 709"/>
                  <a:gd name="T47" fmla="*/ 126 h 418"/>
                  <a:gd name="T48" fmla="*/ 173 w 709"/>
                  <a:gd name="T49" fmla="*/ 111 h 418"/>
                  <a:gd name="T50" fmla="*/ 148 w 709"/>
                  <a:gd name="T51" fmla="*/ 96 h 418"/>
                  <a:gd name="T52" fmla="*/ 122 w 709"/>
                  <a:gd name="T53" fmla="*/ 81 h 418"/>
                  <a:gd name="T54" fmla="*/ 97 w 709"/>
                  <a:gd name="T55" fmla="*/ 66 h 418"/>
                  <a:gd name="T56" fmla="*/ 73 w 709"/>
                  <a:gd name="T57" fmla="*/ 51 h 418"/>
                  <a:gd name="T58" fmla="*/ 51 w 709"/>
                  <a:gd name="T59" fmla="*/ 37 h 418"/>
                  <a:gd name="T60" fmla="*/ 32 w 709"/>
                  <a:gd name="T61" fmla="*/ 25 h 418"/>
                  <a:gd name="T62" fmla="*/ 17 w 709"/>
                  <a:gd name="T63" fmla="*/ 14 h 418"/>
                  <a:gd name="T64" fmla="*/ 6 w 709"/>
                  <a:gd name="T65" fmla="*/ 6 h 418"/>
                  <a:gd name="T66" fmla="*/ 0 w 709"/>
                  <a:gd name="T67" fmla="*/ 0 h 41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09"/>
                  <a:gd name="T103" fmla="*/ 0 h 418"/>
                  <a:gd name="T104" fmla="*/ 709 w 709"/>
                  <a:gd name="T105" fmla="*/ 418 h 41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09" h="418">
                    <a:moveTo>
                      <a:pt x="0" y="0"/>
                    </a:moveTo>
                    <a:lnTo>
                      <a:pt x="7" y="5"/>
                    </a:lnTo>
                    <a:lnTo>
                      <a:pt x="28" y="16"/>
                    </a:lnTo>
                    <a:lnTo>
                      <a:pt x="60" y="36"/>
                    </a:lnTo>
                    <a:lnTo>
                      <a:pt x="102" y="61"/>
                    </a:lnTo>
                    <a:lnTo>
                      <a:pt x="151" y="90"/>
                    </a:lnTo>
                    <a:lnTo>
                      <a:pt x="208" y="123"/>
                    </a:lnTo>
                    <a:lnTo>
                      <a:pt x="268" y="159"/>
                    </a:lnTo>
                    <a:lnTo>
                      <a:pt x="330" y="196"/>
                    </a:lnTo>
                    <a:lnTo>
                      <a:pt x="393" y="233"/>
                    </a:lnTo>
                    <a:lnTo>
                      <a:pt x="455" y="270"/>
                    </a:lnTo>
                    <a:lnTo>
                      <a:pt x="515" y="304"/>
                    </a:lnTo>
                    <a:lnTo>
                      <a:pt x="571" y="335"/>
                    </a:lnTo>
                    <a:lnTo>
                      <a:pt x="619" y="363"/>
                    </a:lnTo>
                    <a:lnTo>
                      <a:pt x="659" y="385"/>
                    </a:lnTo>
                    <a:lnTo>
                      <a:pt x="691" y="401"/>
                    </a:lnTo>
                    <a:lnTo>
                      <a:pt x="709" y="410"/>
                    </a:lnTo>
                    <a:lnTo>
                      <a:pt x="699" y="418"/>
                    </a:lnTo>
                    <a:lnTo>
                      <a:pt x="692" y="414"/>
                    </a:lnTo>
                    <a:lnTo>
                      <a:pt x="670" y="402"/>
                    </a:lnTo>
                    <a:lnTo>
                      <a:pt x="638" y="385"/>
                    </a:lnTo>
                    <a:lnTo>
                      <a:pt x="595" y="361"/>
                    </a:lnTo>
                    <a:lnTo>
                      <a:pt x="544" y="332"/>
                    </a:lnTo>
                    <a:lnTo>
                      <a:pt x="488" y="301"/>
                    </a:lnTo>
                    <a:lnTo>
                      <a:pt x="427" y="266"/>
                    </a:lnTo>
                    <a:lnTo>
                      <a:pt x="364" y="229"/>
                    </a:lnTo>
                    <a:lnTo>
                      <a:pt x="301" y="194"/>
                    </a:lnTo>
                    <a:lnTo>
                      <a:pt x="239" y="157"/>
                    </a:lnTo>
                    <a:lnTo>
                      <a:pt x="180" y="121"/>
                    </a:lnTo>
                    <a:lnTo>
                      <a:pt x="126" y="89"/>
                    </a:lnTo>
                    <a:lnTo>
                      <a:pt x="80" y="59"/>
                    </a:lnTo>
                    <a:lnTo>
                      <a:pt x="42" y="34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D3D3"/>
              </a:solidFill>
              <a:ln w="31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042" name="Freeform 13"/>
              <p:cNvSpPr>
                <a:spLocks/>
              </p:cNvSpPr>
              <p:nvPr/>
            </p:nvSpPr>
            <p:spPr bwMode="auto">
              <a:xfrm>
                <a:off x="943" y="503"/>
                <a:ext cx="293" cy="179"/>
              </a:xfrm>
              <a:custGeom>
                <a:avLst/>
                <a:gdLst>
                  <a:gd name="T0" fmla="*/ 0 w 719"/>
                  <a:gd name="T1" fmla="*/ 0 h 428"/>
                  <a:gd name="T2" fmla="*/ 3 w 719"/>
                  <a:gd name="T3" fmla="*/ 2 h 428"/>
                  <a:gd name="T4" fmla="*/ 11 w 719"/>
                  <a:gd name="T5" fmla="*/ 7 h 428"/>
                  <a:gd name="T6" fmla="*/ 25 w 719"/>
                  <a:gd name="T7" fmla="*/ 15 h 428"/>
                  <a:gd name="T8" fmla="*/ 42 w 719"/>
                  <a:gd name="T9" fmla="*/ 26 h 428"/>
                  <a:gd name="T10" fmla="*/ 62 w 719"/>
                  <a:gd name="T11" fmla="*/ 38 h 428"/>
                  <a:gd name="T12" fmla="*/ 85 w 719"/>
                  <a:gd name="T13" fmla="*/ 53 h 428"/>
                  <a:gd name="T14" fmla="*/ 110 w 719"/>
                  <a:gd name="T15" fmla="*/ 68 h 428"/>
                  <a:gd name="T16" fmla="*/ 137 w 719"/>
                  <a:gd name="T17" fmla="*/ 84 h 428"/>
                  <a:gd name="T18" fmla="*/ 163 w 719"/>
                  <a:gd name="T19" fmla="*/ 100 h 428"/>
                  <a:gd name="T20" fmla="*/ 189 w 719"/>
                  <a:gd name="T21" fmla="*/ 115 h 428"/>
                  <a:gd name="T22" fmla="*/ 213 w 719"/>
                  <a:gd name="T23" fmla="*/ 130 h 428"/>
                  <a:gd name="T24" fmla="*/ 236 w 719"/>
                  <a:gd name="T25" fmla="*/ 144 h 428"/>
                  <a:gd name="T26" fmla="*/ 256 w 719"/>
                  <a:gd name="T27" fmla="*/ 156 h 428"/>
                  <a:gd name="T28" fmla="*/ 273 w 719"/>
                  <a:gd name="T29" fmla="*/ 165 h 428"/>
                  <a:gd name="T30" fmla="*/ 285 w 719"/>
                  <a:gd name="T31" fmla="*/ 172 h 428"/>
                  <a:gd name="T32" fmla="*/ 293 w 719"/>
                  <a:gd name="T33" fmla="*/ 176 h 428"/>
                  <a:gd name="T34" fmla="*/ 289 w 719"/>
                  <a:gd name="T35" fmla="*/ 179 h 428"/>
                  <a:gd name="T36" fmla="*/ 285 w 719"/>
                  <a:gd name="T37" fmla="*/ 177 h 428"/>
                  <a:gd name="T38" fmla="*/ 277 w 719"/>
                  <a:gd name="T39" fmla="*/ 172 h 428"/>
                  <a:gd name="T40" fmla="*/ 263 w 719"/>
                  <a:gd name="T41" fmla="*/ 164 h 428"/>
                  <a:gd name="T42" fmla="*/ 246 w 719"/>
                  <a:gd name="T43" fmla="*/ 154 h 428"/>
                  <a:gd name="T44" fmla="*/ 225 w 719"/>
                  <a:gd name="T45" fmla="*/ 142 h 428"/>
                  <a:gd name="T46" fmla="*/ 201 w 719"/>
                  <a:gd name="T47" fmla="*/ 128 h 428"/>
                  <a:gd name="T48" fmla="*/ 176 w 719"/>
                  <a:gd name="T49" fmla="*/ 113 h 428"/>
                  <a:gd name="T50" fmla="*/ 150 w 719"/>
                  <a:gd name="T51" fmla="*/ 98 h 428"/>
                  <a:gd name="T52" fmla="*/ 124 w 719"/>
                  <a:gd name="T53" fmla="*/ 82 h 428"/>
                  <a:gd name="T54" fmla="*/ 99 w 719"/>
                  <a:gd name="T55" fmla="*/ 66 h 428"/>
                  <a:gd name="T56" fmla="*/ 74 w 719"/>
                  <a:gd name="T57" fmla="*/ 51 h 428"/>
                  <a:gd name="T58" fmla="*/ 52 w 719"/>
                  <a:gd name="T59" fmla="*/ 37 h 428"/>
                  <a:gd name="T60" fmla="*/ 32 w 719"/>
                  <a:gd name="T61" fmla="*/ 25 h 428"/>
                  <a:gd name="T62" fmla="*/ 17 w 719"/>
                  <a:gd name="T63" fmla="*/ 14 h 428"/>
                  <a:gd name="T64" fmla="*/ 6 w 719"/>
                  <a:gd name="T65" fmla="*/ 5 h 428"/>
                  <a:gd name="T66" fmla="*/ 0 w 719"/>
                  <a:gd name="T67" fmla="*/ 0 h 42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19"/>
                  <a:gd name="T103" fmla="*/ 0 h 428"/>
                  <a:gd name="T104" fmla="*/ 719 w 719"/>
                  <a:gd name="T105" fmla="*/ 428 h 42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19" h="428">
                    <a:moveTo>
                      <a:pt x="0" y="0"/>
                    </a:moveTo>
                    <a:lnTo>
                      <a:pt x="7" y="4"/>
                    </a:lnTo>
                    <a:lnTo>
                      <a:pt x="27" y="17"/>
                    </a:lnTo>
                    <a:lnTo>
                      <a:pt x="61" y="36"/>
                    </a:lnTo>
                    <a:lnTo>
                      <a:pt x="102" y="62"/>
                    </a:lnTo>
                    <a:lnTo>
                      <a:pt x="153" y="92"/>
                    </a:lnTo>
                    <a:lnTo>
                      <a:pt x="209" y="126"/>
                    </a:lnTo>
                    <a:lnTo>
                      <a:pt x="271" y="162"/>
                    </a:lnTo>
                    <a:lnTo>
                      <a:pt x="335" y="200"/>
                    </a:lnTo>
                    <a:lnTo>
                      <a:pt x="400" y="238"/>
                    </a:lnTo>
                    <a:lnTo>
                      <a:pt x="463" y="276"/>
                    </a:lnTo>
                    <a:lnTo>
                      <a:pt x="523" y="312"/>
                    </a:lnTo>
                    <a:lnTo>
                      <a:pt x="578" y="344"/>
                    </a:lnTo>
                    <a:lnTo>
                      <a:pt x="628" y="372"/>
                    </a:lnTo>
                    <a:lnTo>
                      <a:pt x="669" y="395"/>
                    </a:lnTo>
                    <a:lnTo>
                      <a:pt x="700" y="411"/>
                    </a:lnTo>
                    <a:lnTo>
                      <a:pt x="719" y="420"/>
                    </a:lnTo>
                    <a:lnTo>
                      <a:pt x="708" y="428"/>
                    </a:lnTo>
                    <a:lnTo>
                      <a:pt x="700" y="423"/>
                    </a:lnTo>
                    <a:lnTo>
                      <a:pt x="680" y="412"/>
                    </a:lnTo>
                    <a:lnTo>
                      <a:pt x="646" y="393"/>
                    </a:lnTo>
                    <a:lnTo>
                      <a:pt x="604" y="368"/>
                    </a:lnTo>
                    <a:lnTo>
                      <a:pt x="552" y="339"/>
                    </a:lnTo>
                    <a:lnTo>
                      <a:pt x="494" y="307"/>
                    </a:lnTo>
                    <a:lnTo>
                      <a:pt x="433" y="271"/>
                    </a:lnTo>
                    <a:lnTo>
                      <a:pt x="369" y="235"/>
                    </a:lnTo>
                    <a:lnTo>
                      <a:pt x="304" y="197"/>
                    </a:lnTo>
                    <a:lnTo>
                      <a:pt x="242" y="159"/>
                    </a:lnTo>
                    <a:lnTo>
                      <a:pt x="182" y="123"/>
                    </a:lnTo>
                    <a:lnTo>
                      <a:pt x="127" y="89"/>
                    </a:lnTo>
                    <a:lnTo>
                      <a:pt x="79" y="60"/>
                    </a:lnTo>
                    <a:lnTo>
                      <a:pt x="41" y="33"/>
                    </a:lnTo>
                    <a:lnTo>
                      <a:pt x="1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D3D3"/>
              </a:solidFill>
              <a:ln w="31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043" name="Freeform 14"/>
              <p:cNvSpPr>
                <a:spLocks/>
              </p:cNvSpPr>
              <p:nvPr/>
            </p:nvSpPr>
            <p:spPr bwMode="auto">
              <a:xfrm>
                <a:off x="922" y="516"/>
                <a:ext cx="296" cy="182"/>
              </a:xfrm>
              <a:custGeom>
                <a:avLst/>
                <a:gdLst>
                  <a:gd name="T0" fmla="*/ 0 w 725"/>
                  <a:gd name="T1" fmla="*/ 0 h 435"/>
                  <a:gd name="T2" fmla="*/ 3 w 725"/>
                  <a:gd name="T3" fmla="*/ 2 h 435"/>
                  <a:gd name="T4" fmla="*/ 12 w 725"/>
                  <a:gd name="T5" fmla="*/ 7 h 435"/>
                  <a:gd name="T6" fmla="*/ 25 w 725"/>
                  <a:gd name="T7" fmla="*/ 15 h 435"/>
                  <a:gd name="T8" fmla="*/ 42 w 725"/>
                  <a:gd name="T9" fmla="*/ 26 h 435"/>
                  <a:gd name="T10" fmla="*/ 63 w 725"/>
                  <a:gd name="T11" fmla="*/ 39 h 435"/>
                  <a:gd name="T12" fmla="*/ 87 w 725"/>
                  <a:gd name="T13" fmla="*/ 53 h 435"/>
                  <a:gd name="T14" fmla="*/ 111 w 725"/>
                  <a:gd name="T15" fmla="*/ 69 h 435"/>
                  <a:gd name="T16" fmla="*/ 138 w 725"/>
                  <a:gd name="T17" fmla="*/ 85 h 435"/>
                  <a:gd name="T18" fmla="*/ 164 w 725"/>
                  <a:gd name="T19" fmla="*/ 102 h 435"/>
                  <a:gd name="T20" fmla="*/ 191 w 725"/>
                  <a:gd name="T21" fmla="*/ 118 h 435"/>
                  <a:gd name="T22" fmla="*/ 216 w 725"/>
                  <a:gd name="T23" fmla="*/ 132 h 435"/>
                  <a:gd name="T24" fmla="*/ 238 w 725"/>
                  <a:gd name="T25" fmla="*/ 146 h 435"/>
                  <a:gd name="T26" fmla="*/ 259 w 725"/>
                  <a:gd name="T27" fmla="*/ 158 h 435"/>
                  <a:gd name="T28" fmla="*/ 276 w 725"/>
                  <a:gd name="T29" fmla="*/ 167 h 435"/>
                  <a:gd name="T30" fmla="*/ 288 w 725"/>
                  <a:gd name="T31" fmla="*/ 175 h 435"/>
                  <a:gd name="T32" fmla="*/ 296 w 725"/>
                  <a:gd name="T33" fmla="*/ 179 h 435"/>
                  <a:gd name="T34" fmla="*/ 292 w 725"/>
                  <a:gd name="T35" fmla="*/ 182 h 435"/>
                  <a:gd name="T36" fmla="*/ 288 w 725"/>
                  <a:gd name="T37" fmla="*/ 180 h 435"/>
                  <a:gd name="T38" fmla="*/ 280 w 725"/>
                  <a:gd name="T39" fmla="*/ 175 h 435"/>
                  <a:gd name="T40" fmla="*/ 266 w 725"/>
                  <a:gd name="T41" fmla="*/ 167 h 435"/>
                  <a:gd name="T42" fmla="*/ 248 w 725"/>
                  <a:gd name="T43" fmla="*/ 157 h 435"/>
                  <a:gd name="T44" fmla="*/ 227 w 725"/>
                  <a:gd name="T45" fmla="*/ 144 h 435"/>
                  <a:gd name="T46" fmla="*/ 204 w 725"/>
                  <a:gd name="T47" fmla="*/ 131 h 435"/>
                  <a:gd name="T48" fmla="*/ 178 w 725"/>
                  <a:gd name="T49" fmla="*/ 115 h 435"/>
                  <a:gd name="T50" fmla="*/ 152 w 725"/>
                  <a:gd name="T51" fmla="*/ 100 h 435"/>
                  <a:gd name="T52" fmla="*/ 126 w 725"/>
                  <a:gd name="T53" fmla="*/ 83 h 435"/>
                  <a:gd name="T54" fmla="*/ 100 w 725"/>
                  <a:gd name="T55" fmla="*/ 67 h 435"/>
                  <a:gd name="T56" fmla="*/ 75 w 725"/>
                  <a:gd name="T57" fmla="*/ 52 h 435"/>
                  <a:gd name="T58" fmla="*/ 53 w 725"/>
                  <a:gd name="T59" fmla="*/ 38 h 435"/>
                  <a:gd name="T60" fmla="*/ 33 w 725"/>
                  <a:gd name="T61" fmla="*/ 25 h 435"/>
                  <a:gd name="T62" fmla="*/ 18 w 725"/>
                  <a:gd name="T63" fmla="*/ 14 h 435"/>
                  <a:gd name="T64" fmla="*/ 6 w 725"/>
                  <a:gd name="T65" fmla="*/ 5 h 435"/>
                  <a:gd name="T66" fmla="*/ 0 w 725"/>
                  <a:gd name="T67" fmla="*/ 0 h 4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5"/>
                  <a:gd name="T103" fmla="*/ 0 h 435"/>
                  <a:gd name="T104" fmla="*/ 725 w 725"/>
                  <a:gd name="T105" fmla="*/ 435 h 4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5" h="435">
                    <a:moveTo>
                      <a:pt x="0" y="0"/>
                    </a:moveTo>
                    <a:lnTo>
                      <a:pt x="7" y="4"/>
                    </a:lnTo>
                    <a:lnTo>
                      <a:pt x="29" y="17"/>
                    </a:lnTo>
                    <a:lnTo>
                      <a:pt x="61" y="36"/>
                    </a:lnTo>
                    <a:lnTo>
                      <a:pt x="104" y="63"/>
                    </a:lnTo>
                    <a:lnTo>
                      <a:pt x="154" y="93"/>
                    </a:lnTo>
                    <a:lnTo>
                      <a:pt x="212" y="127"/>
                    </a:lnTo>
                    <a:lnTo>
                      <a:pt x="273" y="164"/>
                    </a:lnTo>
                    <a:lnTo>
                      <a:pt x="338" y="203"/>
                    </a:lnTo>
                    <a:lnTo>
                      <a:pt x="402" y="243"/>
                    </a:lnTo>
                    <a:lnTo>
                      <a:pt x="467" y="281"/>
                    </a:lnTo>
                    <a:lnTo>
                      <a:pt x="528" y="316"/>
                    </a:lnTo>
                    <a:lnTo>
                      <a:pt x="584" y="348"/>
                    </a:lnTo>
                    <a:lnTo>
                      <a:pt x="634" y="377"/>
                    </a:lnTo>
                    <a:lnTo>
                      <a:pt x="675" y="400"/>
                    </a:lnTo>
                    <a:lnTo>
                      <a:pt x="706" y="418"/>
                    </a:lnTo>
                    <a:lnTo>
                      <a:pt x="725" y="427"/>
                    </a:lnTo>
                    <a:lnTo>
                      <a:pt x="714" y="435"/>
                    </a:lnTo>
                    <a:lnTo>
                      <a:pt x="706" y="430"/>
                    </a:lnTo>
                    <a:lnTo>
                      <a:pt x="686" y="419"/>
                    </a:lnTo>
                    <a:lnTo>
                      <a:pt x="652" y="399"/>
                    </a:lnTo>
                    <a:lnTo>
                      <a:pt x="608" y="375"/>
                    </a:lnTo>
                    <a:lnTo>
                      <a:pt x="557" y="345"/>
                    </a:lnTo>
                    <a:lnTo>
                      <a:pt x="499" y="312"/>
                    </a:lnTo>
                    <a:lnTo>
                      <a:pt x="437" y="275"/>
                    </a:lnTo>
                    <a:lnTo>
                      <a:pt x="372" y="238"/>
                    </a:lnTo>
                    <a:lnTo>
                      <a:pt x="308" y="199"/>
                    </a:lnTo>
                    <a:lnTo>
                      <a:pt x="244" y="161"/>
                    </a:lnTo>
                    <a:lnTo>
                      <a:pt x="183" y="124"/>
                    </a:lnTo>
                    <a:lnTo>
                      <a:pt x="129" y="91"/>
                    </a:lnTo>
                    <a:lnTo>
                      <a:pt x="81" y="59"/>
                    </a:lnTo>
                    <a:lnTo>
                      <a:pt x="43" y="34"/>
                    </a:lnTo>
                    <a:lnTo>
                      <a:pt x="1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D3D3"/>
              </a:solidFill>
              <a:ln w="31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044" name="Freeform 15"/>
              <p:cNvSpPr>
                <a:spLocks/>
              </p:cNvSpPr>
              <p:nvPr/>
            </p:nvSpPr>
            <p:spPr bwMode="auto">
              <a:xfrm>
                <a:off x="898" y="526"/>
                <a:ext cx="284" cy="178"/>
              </a:xfrm>
              <a:custGeom>
                <a:avLst/>
                <a:gdLst>
                  <a:gd name="T0" fmla="*/ 0 w 696"/>
                  <a:gd name="T1" fmla="*/ 0 h 426"/>
                  <a:gd name="T2" fmla="*/ 3 w 696"/>
                  <a:gd name="T3" fmla="*/ 2 h 426"/>
                  <a:gd name="T4" fmla="*/ 12 w 696"/>
                  <a:gd name="T5" fmla="*/ 7 h 426"/>
                  <a:gd name="T6" fmla="*/ 25 w 696"/>
                  <a:gd name="T7" fmla="*/ 16 h 426"/>
                  <a:gd name="T8" fmla="*/ 43 w 696"/>
                  <a:gd name="T9" fmla="*/ 27 h 426"/>
                  <a:gd name="T10" fmla="*/ 64 w 696"/>
                  <a:gd name="T11" fmla="*/ 40 h 426"/>
                  <a:gd name="T12" fmla="*/ 87 w 696"/>
                  <a:gd name="T13" fmla="*/ 55 h 426"/>
                  <a:gd name="T14" fmla="*/ 113 w 696"/>
                  <a:gd name="T15" fmla="*/ 71 h 426"/>
                  <a:gd name="T16" fmla="*/ 138 w 696"/>
                  <a:gd name="T17" fmla="*/ 86 h 426"/>
                  <a:gd name="T18" fmla="*/ 164 w 696"/>
                  <a:gd name="T19" fmla="*/ 103 h 426"/>
                  <a:gd name="T20" fmla="*/ 190 w 696"/>
                  <a:gd name="T21" fmla="*/ 119 h 426"/>
                  <a:gd name="T22" fmla="*/ 214 w 696"/>
                  <a:gd name="T23" fmla="*/ 133 h 426"/>
                  <a:gd name="T24" fmla="*/ 235 w 696"/>
                  <a:gd name="T25" fmla="*/ 147 h 426"/>
                  <a:gd name="T26" fmla="*/ 254 w 696"/>
                  <a:gd name="T27" fmla="*/ 158 h 426"/>
                  <a:gd name="T28" fmla="*/ 269 w 696"/>
                  <a:gd name="T29" fmla="*/ 167 h 426"/>
                  <a:gd name="T30" fmla="*/ 280 w 696"/>
                  <a:gd name="T31" fmla="*/ 172 h 426"/>
                  <a:gd name="T32" fmla="*/ 284 w 696"/>
                  <a:gd name="T33" fmla="*/ 175 h 426"/>
                  <a:gd name="T34" fmla="*/ 280 w 696"/>
                  <a:gd name="T35" fmla="*/ 178 h 426"/>
                  <a:gd name="T36" fmla="*/ 277 w 696"/>
                  <a:gd name="T37" fmla="*/ 176 h 426"/>
                  <a:gd name="T38" fmla="*/ 268 w 696"/>
                  <a:gd name="T39" fmla="*/ 171 h 426"/>
                  <a:gd name="T40" fmla="*/ 255 w 696"/>
                  <a:gd name="T41" fmla="*/ 163 h 426"/>
                  <a:gd name="T42" fmla="*/ 238 w 696"/>
                  <a:gd name="T43" fmla="*/ 153 h 426"/>
                  <a:gd name="T44" fmla="*/ 218 w 696"/>
                  <a:gd name="T45" fmla="*/ 141 h 426"/>
                  <a:gd name="T46" fmla="*/ 196 w 696"/>
                  <a:gd name="T47" fmla="*/ 127 h 426"/>
                  <a:gd name="T48" fmla="*/ 171 w 696"/>
                  <a:gd name="T49" fmla="*/ 113 h 426"/>
                  <a:gd name="T50" fmla="*/ 146 w 696"/>
                  <a:gd name="T51" fmla="*/ 97 h 426"/>
                  <a:gd name="T52" fmla="*/ 120 w 696"/>
                  <a:gd name="T53" fmla="*/ 81 h 426"/>
                  <a:gd name="T54" fmla="*/ 95 w 696"/>
                  <a:gd name="T55" fmla="*/ 66 h 426"/>
                  <a:gd name="T56" fmla="*/ 72 w 696"/>
                  <a:gd name="T57" fmla="*/ 51 h 426"/>
                  <a:gd name="T58" fmla="*/ 50 w 696"/>
                  <a:gd name="T59" fmla="*/ 37 h 426"/>
                  <a:gd name="T60" fmla="*/ 32 w 696"/>
                  <a:gd name="T61" fmla="*/ 25 h 426"/>
                  <a:gd name="T62" fmla="*/ 16 w 696"/>
                  <a:gd name="T63" fmla="*/ 14 h 426"/>
                  <a:gd name="T64" fmla="*/ 6 w 696"/>
                  <a:gd name="T65" fmla="*/ 5 h 426"/>
                  <a:gd name="T66" fmla="*/ 0 w 696"/>
                  <a:gd name="T67" fmla="*/ 0 h 42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96"/>
                  <a:gd name="T103" fmla="*/ 0 h 426"/>
                  <a:gd name="T104" fmla="*/ 696 w 696"/>
                  <a:gd name="T105" fmla="*/ 426 h 42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96" h="426">
                    <a:moveTo>
                      <a:pt x="0" y="0"/>
                    </a:moveTo>
                    <a:lnTo>
                      <a:pt x="8" y="4"/>
                    </a:lnTo>
                    <a:lnTo>
                      <a:pt x="29" y="17"/>
                    </a:lnTo>
                    <a:lnTo>
                      <a:pt x="62" y="38"/>
                    </a:lnTo>
                    <a:lnTo>
                      <a:pt x="105" y="64"/>
                    </a:lnTo>
                    <a:lnTo>
                      <a:pt x="157" y="96"/>
                    </a:lnTo>
                    <a:lnTo>
                      <a:pt x="214" y="131"/>
                    </a:lnTo>
                    <a:lnTo>
                      <a:pt x="276" y="169"/>
                    </a:lnTo>
                    <a:lnTo>
                      <a:pt x="339" y="207"/>
                    </a:lnTo>
                    <a:lnTo>
                      <a:pt x="403" y="246"/>
                    </a:lnTo>
                    <a:lnTo>
                      <a:pt x="466" y="284"/>
                    </a:lnTo>
                    <a:lnTo>
                      <a:pt x="524" y="319"/>
                    </a:lnTo>
                    <a:lnTo>
                      <a:pt x="577" y="351"/>
                    </a:lnTo>
                    <a:lnTo>
                      <a:pt x="622" y="377"/>
                    </a:lnTo>
                    <a:lnTo>
                      <a:pt x="659" y="399"/>
                    </a:lnTo>
                    <a:lnTo>
                      <a:pt x="685" y="412"/>
                    </a:lnTo>
                    <a:lnTo>
                      <a:pt x="696" y="418"/>
                    </a:lnTo>
                    <a:lnTo>
                      <a:pt x="686" y="426"/>
                    </a:lnTo>
                    <a:lnTo>
                      <a:pt x="679" y="421"/>
                    </a:lnTo>
                    <a:lnTo>
                      <a:pt x="658" y="410"/>
                    </a:lnTo>
                    <a:lnTo>
                      <a:pt x="626" y="391"/>
                    </a:lnTo>
                    <a:lnTo>
                      <a:pt x="584" y="367"/>
                    </a:lnTo>
                    <a:lnTo>
                      <a:pt x="535" y="338"/>
                    </a:lnTo>
                    <a:lnTo>
                      <a:pt x="480" y="305"/>
                    </a:lnTo>
                    <a:lnTo>
                      <a:pt x="420" y="270"/>
                    </a:lnTo>
                    <a:lnTo>
                      <a:pt x="357" y="233"/>
                    </a:lnTo>
                    <a:lnTo>
                      <a:pt x="295" y="195"/>
                    </a:lnTo>
                    <a:lnTo>
                      <a:pt x="234" y="159"/>
                    </a:lnTo>
                    <a:lnTo>
                      <a:pt x="176" y="123"/>
                    </a:lnTo>
                    <a:lnTo>
                      <a:pt x="123" y="89"/>
                    </a:lnTo>
                    <a:lnTo>
                      <a:pt x="78" y="59"/>
                    </a:lnTo>
                    <a:lnTo>
                      <a:pt x="40" y="33"/>
                    </a:lnTo>
                    <a:lnTo>
                      <a:pt x="14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D3D3"/>
              </a:solidFill>
              <a:ln w="31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045" name="Freeform 16"/>
              <p:cNvSpPr>
                <a:spLocks/>
              </p:cNvSpPr>
              <p:nvPr/>
            </p:nvSpPr>
            <p:spPr bwMode="auto">
              <a:xfrm>
                <a:off x="849" y="545"/>
                <a:ext cx="312" cy="198"/>
              </a:xfrm>
              <a:custGeom>
                <a:avLst/>
                <a:gdLst>
                  <a:gd name="T0" fmla="*/ 1 w 765"/>
                  <a:gd name="T1" fmla="*/ 0 h 473"/>
                  <a:gd name="T2" fmla="*/ 7 w 765"/>
                  <a:gd name="T3" fmla="*/ 4 h 473"/>
                  <a:gd name="T4" fmla="*/ 19 w 765"/>
                  <a:gd name="T5" fmla="*/ 12 h 473"/>
                  <a:gd name="T6" fmla="*/ 35 w 765"/>
                  <a:gd name="T7" fmla="*/ 23 h 473"/>
                  <a:gd name="T8" fmla="*/ 55 w 765"/>
                  <a:gd name="T9" fmla="*/ 36 h 473"/>
                  <a:gd name="T10" fmla="*/ 79 w 765"/>
                  <a:gd name="T11" fmla="*/ 51 h 473"/>
                  <a:gd name="T12" fmla="*/ 105 w 765"/>
                  <a:gd name="T13" fmla="*/ 67 h 473"/>
                  <a:gd name="T14" fmla="*/ 132 w 765"/>
                  <a:gd name="T15" fmla="*/ 84 h 473"/>
                  <a:gd name="T16" fmla="*/ 160 w 765"/>
                  <a:gd name="T17" fmla="*/ 102 h 473"/>
                  <a:gd name="T18" fmla="*/ 188 w 765"/>
                  <a:gd name="T19" fmla="*/ 120 h 473"/>
                  <a:gd name="T20" fmla="*/ 215 w 765"/>
                  <a:gd name="T21" fmla="*/ 137 h 473"/>
                  <a:gd name="T22" fmla="*/ 240 w 765"/>
                  <a:gd name="T23" fmla="*/ 153 h 473"/>
                  <a:gd name="T24" fmla="*/ 263 w 765"/>
                  <a:gd name="T25" fmla="*/ 167 h 473"/>
                  <a:gd name="T26" fmla="*/ 283 w 765"/>
                  <a:gd name="T27" fmla="*/ 178 h 473"/>
                  <a:gd name="T28" fmla="*/ 298 w 765"/>
                  <a:gd name="T29" fmla="*/ 188 h 473"/>
                  <a:gd name="T30" fmla="*/ 309 w 765"/>
                  <a:gd name="T31" fmla="*/ 193 h 473"/>
                  <a:gd name="T32" fmla="*/ 308 w 765"/>
                  <a:gd name="T33" fmla="*/ 198 h 473"/>
                  <a:gd name="T34" fmla="*/ 305 w 765"/>
                  <a:gd name="T35" fmla="*/ 196 h 473"/>
                  <a:gd name="T36" fmla="*/ 295 w 765"/>
                  <a:gd name="T37" fmla="*/ 190 h 473"/>
                  <a:gd name="T38" fmla="*/ 281 w 765"/>
                  <a:gd name="T39" fmla="*/ 182 h 473"/>
                  <a:gd name="T40" fmla="*/ 262 w 765"/>
                  <a:gd name="T41" fmla="*/ 170 h 473"/>
                  <a:gd name="T42" fmla="*/ 240 w 765"/>
                  <a:gd name="T43" fmla="*/ 157 h 473"/>
                  <a:gd name="T44" fmla="*/ 215 w 765"/>
                  <a:gd name="T45" fmla="*/ 141 h 473"/>
                  <a:gd name="T46" fmla="*/ 188 w 765"/>
                  <a:gd name="T47" fmla="*/ 125 h 473"/>
                  <a:gd name="T48" fmla="*/ 160 w 765"/>
                  <a:gd name="T49" fmla="*/ 108 h 473"/>
                  <a:gd name="T50" fmla="*/ 132 w 765"/>
                  <a:gd name="T51" fmla="*/ 90 h 473"/>
                  <a:gd name="T52" fmla="*/ 104 w 765"/>
                  <a:gd name="T53" fmla="*/ 73 h 473"/>
                  <a:gd name="T54" fmla="*/ 79 w 765"/>
                  <a:gd name="T55" fmla="*/ 56 h 473"/>
                  <a:gd name="T56" fmla="*/ 55 w 765"/>
                  <a:gd name="T57" fmla="*/ 41 h 473"/>
                  <a:gd name="T58" fmla="*/ 34 w 765"/>
                  <a:gd name="T59" fmla="*/ 26 h 473"/>
                  <a:gd name="T60" fmla="*/ 18 w 765"/>
                  <a:gd name="T61" fmla="*/ 15 h 473"/>
                  <a:gd name="T62" fmla="*/ 6 w 765"/>
                  <a:gd name="T63" fmla="*/ 6 h 473"/>
                  <a:gd name="T64" fmla="*/ 0 w 765"/>
                  <a:gd name="T65" fmla="*/ 0 h 47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65"/>
                  <a:gd name="T100" fmla="*/ 0 h 473"/>
                  <a:gd name="T101" fmla="*/ 765 w 765"/>
                  <a:gd name="T102" fmla="*/ 473 h 47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65" h="473">
                    <a:moveTo>
                      <a:pt x="0" y="0"/>
                    </a:moveTo>
                    <a:lnTo>
                      <a:pt x="3" y="1"/>
                    </a:lnTo>
                    <a:lnTo>
                      <a:pt x="8" y="4"/>
                    </a:lnTo>
                    <a:lnTo>
                      <a:pt x="18" y="10"/>
                    </a:lnTo>
                    <a:lnTo>
                      <a:pt x="30" y="18"/>
                    </a:lnTo>
                    <a:lnTo>
                      <a:pt x="46" y="29"/>
                    </a:lnTo>
                    <a:lnTo>
                      <a:pt x="65" y="40"/>
                    </a:lnTo>
                    <a:lnTo>
                      <a:pt x="87" y="54"/>
                    </a:lnTo>
                    <a:lnTo>
                      <a:pt x="111" y="69"/>
                    </a:lnTo>
                    <a:lnTo>
                      <a:pt x="136" y="85"/>
                    </a:lnTo>
                    <a:lnTo>
                      <a:pt x="164" y="102"/>
                    </a:lnTo>
                    <a:lnTo>
                      <a:pt x="194" y="121"/>
                    </a:lnTo>
                    <a:lnTo>
                      <a:pt x="225" y="140"/>
                    </a:lnTo>
                    <a:lnTo>
                      <a:pt x="257" y="160"/>
                    </a:lnTo>
                    <a:lnTo>
                      <a:pt x="290" y="181"/>
                    </a:lnTo>
                    <a:lnTo>
                      <a:pt x="324" y="201"/>
                    </a:lnTo>
                    <a:lnTo>
                      <a:pt x="358" y="223"/>
                    </a:lnTo>
                    <a:lnTo>
                      <a:pt x="392" y="244"/>
                    </a:lnTo>
                    <a:lnTo>
                      <a:pt x="427" y="266"/>
                    </a:lnTo>
                    <a:lnTo>
                      <a:pt x="460" y="287"/>
                    </a:lnTo>
                    <a:lnTo>
                      <a:pt x="494" y="307"/>
                    </a:lnTo>
                    <a:lnTo>
                      <a:pt x="527" y="327"/>
                    </a:lnTo>
                    <a:lnTo>
                      <a:pt x="558" y="346"/>
                    </a:lnTo>
                    <a:lnTo>
                      <a:pt x="589" y="365"/>
                    </a:lnTo>
                    <a:lnTo>
                      <a:pt x="618" y="382"/>
                    </a:lnTo>
                    <a:lnTo>
                      <a:pt x="644" y="398"/>
                    </a:lnTo>
                    <a:lnTo>
                      <a:pt x="670" y="413"/>
                    </a:lnTo>
                    <a:lnTo>
                      <a:pt x="693" y="426"/>
                    </a:lnTo>
                    <a:lnTo>
                      <a:pt x="714" y="437"/>
                    </a:lnTo>
                    <a:lnTo>
                      <a:pt x="731" y="448"/>
                    </a:lnTo>
                    <a:lnTo>
                      <a:pt x="746" y="456"/>
                    </a:lnTo>
                    <a:lnTo>
                      <a:pt x="757" y="462"/>
                    </a:lnTo>
                    <a:lnTo>
                      <a:pt x="765" y="465"/>
                    </a:lnTo>
                    <a:lnTo>
                      <a:pt x="755" y="473"/>
                    </a:lnTo>
                    <a:lnTo>
                      <a:pt x="753" y="472"/>
                    </a:lnTo>
                    <a:lnTo>
                      <a:pt x="747" y="468"/>
                    </a:lnTo>
                    <a:lnTo>
                      <a:pt x="738" y="463"/>
                    </a:lnTo>
                    <a:lnTo>
                      <a:pt x="724" y="455"/>
                    </a:lnTo>
                    <a:lnTo>
                      <a:pt x="708" y="445"/>
                    </a:lnTo>
                    <a:lnTo>
                      <a:pt x="688" y="434"/>
                    </a:lnTo>
                    <a:lnTo>
                      <a:pt x="666" y="421"/>
                    </a:lnTo>
                    <a:lnTo>
                      <a:pt x="642" y="406"/>
                    </a:lnTo>
                    <a:lnTo>
                      <a:pt x="617" y="391"/>
                    </a:lnTo>
                    <a:lnTo>
                      <a:pt x="588" y="374"/>
                    </a:lnTo>
                    <a:lnTo>
                      <a:pt x="558" y="357"/>
                    </a:lnTo>
                    <a:lnTo>
                      <a:pt x="527" y="337"/>
                    </a:lnTo>
                    <a:lnTo>
                      <a:pt x="495" y="318"/>
                    </a:lnTo>
                    <a:lnTo>
                      <a:pt x="461" y="298"/>
                    </a:lnTo>
                    <a:lnTo>
                      <a:pt x="427" y="277"/>
                    </a:lnTo>
                    <a:lnTo>
                      <a:pt x="392" y="257"/>
                    </a:lnTo>
                    <a:lnTo>
                      <a:pt x="358" y="236"/>
                    </a:lnTo>
                    <a:lnTo>
                      <a:pt x="324" y="215"/>
                    </a:lnTo>
                    <a:lnTo>
                      <a:pt x="290" y="194"/>
                    </a:lnTo>
                    <a:lnTo>
                      <a:pt x="256" y="174"/>
                    </a:lnTo>
                    <a:lnTo>
                      <a:pt x="224" y="153"/>
                    </a:lnTo>
                    <a:lnTo>
                      <a:pt x="193" y="133"/>
                    </a:lnTo>
                    <a:lnTo>
                      <a:pt x="163" y="115"/>
                    </a:lnTo>
                    <a:lnTo>
                      <a:pt x="135" y="97"/>
                    </a:lnTo>
                    <a:lnTo>
                      <a:pt x="109" y="79"/>
                    </a:lnTo>
                    <a:lnTo>
                      <a:pt x="84" y="63"/>
                    </a:lnTo>
                    <a:lnTo>
                      <a:pt x="62" y="49"/>
                    </a:lnTo>
                    <a:lnTo>
                      <a:pt x="44" y="36"/>
                    </a:lnTo>
                    <a:lnTo>
                      <a:pt x="28" y="24"/>
                    </a:lnTo>
                    <a:lnTo>
                      <a:pt x="15" y="14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D3D3"/>
              </a:solidFill>
              <a:ln w="31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046" name="Freeform 17"/>
              <p:cNvSpPr>
                <a:spLocks/>
              </p:cNvSpPr>
              <p:nvPr/>
            </p:nvSpPr>
            <p:spPr bwMode="auto">
              <a:xfrm>
                <a:off x="825" y="556"/>
                <a:ext cx="318" cy="202"/>
              </a:xfrm>
              <a:custGeom>
                <a:avLst/>
                <a:gdLst>
                  <a:gd name="T0" fmla="*/ 1 w 779"/>
                  <a:gd name="T1" fmla="*/ 0 h 485"/>
                  <a:gd name="T2" fmla="*/ 7 w 779"/>
                  <a:gd name="T3" fmla="*/ 5 h 485"/>
                  <a:gd name="T4" fmla="*/ 20 w 779"/>
                  <a:gd name="T5" fmla="*/ 12 h 485"/>
                  <a:gd name="T6" fmla="*/ 36 w 779"/>
                  <a:gd name="T7" fmla="*/ 23 h 485"/>
                  <a:gd name="T8" fmla="*/ 57 w 779"/>
                  <a:gd name="T9" fmla="*/ 37 h 485"/>
                  <a:gd name="T10" fmla="*/ 80 w 779"/>
                  <a:gd name="T11" fmla="*/ 52 h 485"/>
                  <a:gd name="T12" fmla="*/ 107 w 779"/>
                  <a:gd name="T13" fmla="*/ 69 h 485"/>
                  <a:gd name="T14" fmla="*/ 135 w 779"/>
                  <a:gd name="T15" fmla="*/ 86 h 485"/>
                  <a:gd name="T16" fmla="*/ 163 w 779"/>
                  <a:gd name="T17" fmla="*/ 105 h 485"/>
                  <a:gd name="T18" fmla="*/ 191 w 779"/>
                  <a:gd name="T19" fmla="*/ 123 h 485"/>
                  <a:gd name="T20" fmla="*/ 219 w 779"/>
                  <a:gd name="T21" fmla="*/ 140 h 485"/>
                  <a:gd name="T22" fmla="*/ 245 w 779"/>
                  <a:gd name="T23" fmla="*/ 156 h 485"/>
                  <a:gd name="T24" fmla="*/ 268 w 779"/>
                  <a:gd name="T25" fmla="*/ 170 h 485"/>
                  <a:gd name="T26" fmla="*/ 288 w 779"/>
                  <a:gd name="T27" fmla="*/ 182 h 485"/>
                  <a:gd name="T28" fmla="*/ 304 w 779"/>
                  <a:gd name="T29" fmla="*/ 191 h 485"/>
                  <a:gd name="T30" fmla="*/ 315 w 779"/>
                  <a:gd name="T31" fmla="*/ 197 h 485"/>
                  <a:gd name="T32" fmla="*/ 314 w 779"/>
                  <a:gd name="T33" fmla="*/ 202 h 485"/>
                  <a:gd name="T34" fmla="*/ 311 w 779"/>
                  <a:gd name="T35" fmla="*/ 200 h 485"/>
                  <a:gd name="T36" fmla="*/ 301 w 779"/>
                  <a:gd name="T37" fmla="*/ 194 h 485"/>
                  <a:gd name="T38" fmla="*/ 286 w 779"/>
                  <a:gd name="T39" fmla="*/ 185 h 485"/>
                  <a:gd name="T40" fmla="*/ 267 w 779"/>
                  <a:gd name="T41" fmla="*/ 174 h 485"/>
                  <a:gd name="T42" fmla="*/ 244 w 779"/>
                  <a:gd name="T43" fmla="*/ 160 h 485"/>
                  <a:gd name="T44" fmla="*/ 219 w 779"/>
                  <a:gd name="T45" fmla="*/ 144 h 485"/>
                  <a:gd name="T46" fmla="*/ 191 w 779"/>
                  <a:gd name="T47" fmla="*/ 127 h 485"/>
                  <a:gd name="T48" fmla="*/ 163 w 779"/>
                  <a:gd name="T49" fmla="*/ 110 h 485"/>
                  <a:gd name="T50" fmla="*/ 134 w 779"/>
                  <a:gd name="T51" fmla="*/ 92 h 485"/>
                  <a:gd name="T52" fmla="*/ 107 w 779"/>
                  <a:gd name="T53" fmla="*/ 74 h 485"/>
                  <a:gd name="T54" fmla="*/ 80 w 779"/>
                  <a:gd name="T55" fmla="*/ 57 h 485"/>
                  <a:gd name="T56" fmla="*/ 56 w 779"/>
                  <a:gd name="T57" fmla="*/ 41 h 485"/>
                  <a:gd name="T58" fmla="*/ 35 w 779"/>
                  <a:gd name="T59" fmla="*/ 27 h 485"/>
                  <a:gd name="T60" fmla="*/ 18 w 779"/>
                  <a:gd name="T61" fmla="*/ 15 h 485"/>
                  <a:gd name="T62" fmla="*/ 6 w 779"/>
                  <a:gd name="T63" fmla="*/ 6 h 485"/>
                  <a:gd name="T64" fmla="*/ 0 w 779"/>
                  <a:gd name="T65" fmla="*/ 0 h 4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79"/>
                  <a:gd name="T100" fmla="*/ 0 h 485"/>
                  <a:gd name="T101" fmla="*/ 779 w 779"/>
                  <a:gd name="T102" fmla="*/ 485 h 4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79" h="485">
                    <a:moveTo>
                      <a:pt x="0" y="0"/>
                    </a:moveTo>
                    <a:lnTo>
                      <a:pt x="3" y="1"/>
                    </a:lnTo>
                    <a:lnTo>
                      <a:pt x="8" y="5"/>
                    </a:lnTo>
                    <a:lnTo>
                      <a:pt x="18" y="12"/>
                    </a:lnTo>
                    <a:lnTo>
                      <a:pt x="31" y="20"/>
                    </a:lnTo>
                    <a:lnTo>
                      <a:pt x="48" y="30"/>
                    </a:lnTo>
                    <a:lnTo>
                      <a:pt x="66" y="41"/>
                    </a:lnTo>
                    <a:lnTo>
                      <a:pt x="88" y="55"/>
                    </a:lnTo>
                    <a:lnTo>
                      <a:pt x="112" y="71"/>
                    </a:lnTo>
                    <a:lnTo>
                      <a:pt x="139" y="88"/>
                    </a:lnTo>
                    <a:lnTo>
                      <a:pt x="167" y="106"/>
                    </a:lnTo>
                    <a:lnTo>
                      <a:pt x="197" y="124"/>
                    </a:lnTo>
                    <a:lnTo>
                      <a:pt x="230" y="144"/>
                    </a:lnTo>
                    <a:lnTo>
                      <a:pt x="262" y="165"/>
                    </a:lnTo>
                    <a:lnTo>
                      <a:pt x="295" y="187"/>
                    </a:lnTo>
                    <a:lnTo>
                      <a:pt x="330" y="207"/>
                    </a:lnTo>
                    <a:lnTo>
                      <a:pt x="365" y="229"/>
                    </a:lnTo>
                    <a:lnTo>
                      <a:pt x="400" y="251"/>
                    </a:lnTo>
                    <a:lnTo>
                      <a:pt x="435" y="273"/>
                    </a:lnTo>
                    <a:lnTo>
                      <a:pt x="469" y="295"/>
                    </a:lnTo>
                    <a:lnTo>
                      <a:pt x="504" y="316"/>
                    </a:lnTo>
                    <a:lnTo>
                      <a:pt x="537" y="336"/>
                    </a:lnTo>
                    <a:lnTo>
                      <a:pt x="570" y="356"/>
                    </a:lnTo>
                    <a:lnTo>
                      <a:pt x="600" y="374"/>
                    </a:lnTo>
                    <a:lnTo>
                      <a:pt x="630" y="392"/>
                    </a:lnTo>
                    <a:lnTo>
                      <a:pt x="657" y="409"/>
                    </a:lnTo>
                    <a:lnTo>
                      <a:pt x="683" y="424"/>
                    </a:lnTo>
                    <a:lnTo>
                      <a:pt x="706" y="438"/>
                    </a:lnTo>
                    <a:lnTo>
                      <a:pt x="726" y="449"/>
                    </a:lnTo>
                    <a:lnTo>
                      <a:pt x="745" y="459"/>
                    </a:lnTo>
                    <a:lnTo>
                      <a:pt x="760" y="468"/>
                    </a:lnTo>
                    <a:lnTo>
                      <a:pt x="771" y="473"/>
                    </a:lnTo>
                    <a:lnTo>
                      <a:pt x="779" y="477"/>
                    </a:lnTo>
                    <a:lnTo>
                      <a:pt x="769" y="485"/>
                    </a:lnTo>
                    <a:lnTo>
                      <a:pt x="767" y="484"/>
                    </a:lnTo>
                    <a:lnTo>
                      <a:pt x="761" y="480"/>
                    </a:lnTo>
                    <a:lnTo>
                      <a:pt x="751" y="474"/>
                    </a:lnTo>
                    <a:lnTo>
                      <a:pt x="738" y="466"/>
                    </a:lnTo>
                    <a:lnTo>
                      <a:pt x="721" y="456"/>
                    </a:lnTo>
                    <a:lnTo>
                      <a:pt x="701" y="444"/>
                    </a:lnTo>
                    <a:lnTo>
                      <a:pt x="679" y="432"/>
                    </a:lnTo>
                    <a:lnTo>
                      <a:pt x="655" y="417"/>
                    </a:lnTo>
                    <a:lnTo>
                      <a:pt x="627" y="401"/>
                    </a:lnTo>
                    <a:lnTo>
                      <a:pt x="598" y="383"/>
                    </a:lnTo>
                    <a:lnTo>
                      <a:pt x="568" y="365"/>
                    </a:lnTo>
                    <a:lnTo>
                      <a:pt x="536" y="345"/>
                    </a:lnTo>
                    <a:lnTo>
                      <a:pt x="503" y="326"/>
                    </a:lnTo>
                    <a:lnTo>
                      <a:pt x="469" y="305"/>
                    </a:lnTo>
                    <a:lnTo>
                      <a:pt x="435" y="284"/>
                    </a:lnTo>
                    <a:lnTo>
                      <a:pt x="399" y="263"/>
                    </a:lnTo>
                    <a:lnTo>
                      <a:pt x="365" y="241"/>
                    </a:lnTo>
                    <a:lnTo>
                      <a:pt x="329" y="220"/>
                    </a:lnTo>
                    <a:lnTo>
                      <a:pt x="294" y="198"/>
                    </a:lnTo>
                    <a:lnTo>
                      <a:pt x="261" y="177"/>
                    </a:lnTo>
                    <a:lnTo>
                      <a:pt x="227" y="157"/>
                    </a:lnTo>
                    <a:lnTo>
                      <a:pt x="196" y="136"/>
                    </a:lnTo>
                    <a:lnTo>
                      <a:pt x="165" y="117"/>
                    </a:lnTo>
                    <a:lnTo>
                      <a:pt x="137" y="99"/>
                    </a:lnTo>
                    <a:lnTo>
                      <a:pt x="110" y="81"/>
                    </a:lnTo>
                    <a:lnTo>
                      <a:pt x="86" y="64"/>
                    </a:lnTo>
                    <a:lnTo>
                      <a:pt x="64" y="50"/>
                    </a:lnTo>
                    <a:lnTo>
                      <a:pt x="44" y="37"/>
                    </a:lnTo>
                    <a:lnTo>
                      <a:pt x="28" y="24"/>
                    </a:lnTo>
                    <a:lnTo>
                      <a:pt x="15" y="14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D3D3"/>
              </a:solidFill>
              <a:ln w="31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047" name="Freeform 18"/>
              <p:cNvSpPr>
                <a:spLocks/>
              </p:cNvSpPr>
              <p:nvPr/>
            </p:nvSpPr>
            <p:spPr bwMode="auto">
              <a:xfrm>
                <a:off x="801" y="565"/>
                <a:ext cx="323" cy="208"/>
              </a:xfrm>
              <a:custGeom>
                <a:avLst/>
                <a:gdLst>
                  <a:gd name="T0" fmla="*/ 1 w 793"/>
                  <a:gd name="T1" fmla="*/ 0 h 499"/>
                  <a:gd name="T2" fmla="*/ 8 w 793"/>
                  <a:gd name="T3" fmla="*/ 5 h 499"/>
                  <a:gd name="T4" fmla="*/ 20 w 793"/>
                  <a:gd name="T5" fmla="*/ 13 h 499"/>
                  <a:gd name="T6" fmla="*/ 37 w 793"/>
                  <a:gd name="T7" fmla="*/ 24 h 499"/>
                  <a:gd name="T8" fmla="*/ 58 w 793"/>
                  <a:gd name="T9" fmla="*/ 38 h 499"/>
                  <a:gd name="T10" fmla="*/ 82 w 793"/>
                  <a:gd name="T11" fmla="*/ 53 h 499"/>
                  <a:gd name="T12" fmla="*/ 109 w 793"/>
                  <a:gd name="T13" fmla="*/ 70 h 499"/>
                  <a:gd name="T14" fmla="*/ 137 w 793"/>
                  <a:gd name="T15" fmla="*/ 89 h 499"/>
                  <a:gd name="T16" fmla="*/ 166 w 793"/>
                  <a:gd name="T17" fmla="*/ 108 h 499"/>
                  <a:gd name="T18" fmla="*/ 195 w 793"/>
                  <a:gd name="T19" fmla="*/ 126 h 499"/>
                  <a:gd name="T20" fmla="*/ 223 w 793"/>
                  <a:gd name="T21" fmla="*/ 143 h 499"/>
                  <a:gd name="T22" fmla="*/ 249 w 793"/>
                  <a:gd name="T23" fmla="*/ 160 h 499"/>
                  <a:gd name="T24" fmla="*/ 273 w 793"/>
                  <a:gd name="T25" fmla="*/ 175 h 499"/>
                  <a:gd name="T26" fmla="*/ 293 w 793"/>
                  <a:gd name="T27" fmla="*/ 187 h 499"/>
                  <a:gd name="T28" fmla="*/ 309 w 793"/>
                  <a:gd name="T29" fmla="*/ 197 h 499"/>
                  <a:gd name="T30" fmla="*/ 320 w 793"/>
                  <a:gd name="T31" fmla="*/ 203 h 499"/>
                  <a:gd name="T32" fmla="*/ 319 w 793"/>
                  <a:gd name="T33" fmla="*/ 208 h 499"/>
                  <a:gd name="T34" fmla="*/ 316 w 793"/>
                  <a:gd name="T35" fmla="*/ 206 h 499"/>
                  <a:gd name="T36" fmla="*/ 306 w 793"/>
                  <a:gd name="T37" fmla="*/ 200 h 499"/>
                  <a:gd name="T38" fmla="*/ 291 w 793"/>
                  <a:gd name="T39" fmla="*/ 190 h 499"/>
                  <a:gd name="T40" fmla="*/ 272 w 793"/>
                  <a:gd name="T41" fmla="*/ 178 h 499"/>
                  <a:gd name="T42" fmla="*/ 248 w 793"/>
                  <a:gd name="T43" fmla="*/ 164 h 499"/>
                  <a:gd name="T44" fmla="*/ 222 w 793"/>
                  <a:gd name="T45" fmla="*/ 148 h 499"/>
                  <a:gd name="T46" fmla="*/ 195 w 793"/>
                  <a:gd name="T47" fmla="*/ 130 h 499"/>
                  <a:gd name="T48" fmla="*/ 165 w 793"/>
                  <a:gd name="T49" fmla="*/ 112 h 499"/>
                  <a:gd name="T50" fmla="*/ 136 w 793"/>
                  <a:gd name="T51" fmla="*/ 94 h 499"/>
                  <a:gd name="T52" fmla="*/ 108 w 793"/>
                  <a:gd name="T53" fmla="*/ 76 h 499"/>
                  <a:gd name="T54" fmla="*/ 81 w 793"/>
                  <a:gd name="T55" fmla="*/ 58 h 499"/>
                  <a:gd name="T56" fmla="*/ 57 w 793"/>
                  <a:gd name="T57" fmla="*/ 42 h 499"/>
                  <a:gd name="T58" fmla="*/ 35 w 793"/>
                  <a:gd name="T59" fmla="*/ 28 h 499"/>
                  <a:gd name="T60" fmla="*/ 18 w 793"/>
                  <a:gd name="T61" fmla="*/ 15 h 499"/>
                  <a:gd name="T62" fmla="*/ 6 w 793"/>
                  <a:gd name="T63" fmla="*/ 6 h 499"/>
                  <a:gd name="T64" fmla="*/ 0 w 793"/>
                  <a:gd name="T65" fmla="*/ 0 h 4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93"/>
                  <a:gd name="T100" fmla="*/ 0 h 499"/>
                  <a:gd name="T101" fmla="*/ 793 w 793"/>
                  <a:gd name="T102" fmla="*/ 499 h 4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93" h="499">
                    <a:moveTo>
                      <a:pt x="0" y="0"/>
                    </a:moveTo>
                    <a:lnTo>
                      <a:pt x="3" y="1"/>
                    </a:lnTo>
                    <a:lnTo>
                      <a:pt x="8" y="6"/>
                    </a:lnTo>
                    <a:lnTo>
                      <a:pt x="19" y="12"/>
                    </a:lnTo>
                    <a:lnTo>
                      <a:pt x="32" y="20"/>
                    </a:lnTo>
                    <a:lnTo>
                      <a:pt x="49" y="31"/>
                    </a:lnTo>
                    <a:lnTo>
                      <a:pt x="68" y="43"/>
                    </a:lnTo>
                    <a:lnTo>
                      <a:pt x="90" y="58"/>
                    </a:lnTo>
                    <a:lnTo>
                      <a:pt x="115" y="73"/>
                    </a:lnTo>
                    <a:lnTo>
                      <a:pt x="142" y="90"/>
                    </a:lnTo>
                    <a:lnTo>
                      <a:pt x="171" y="108"/>
                    </a:lnTo>
                    <a:lnTo>
                      <a:pt x="202" y="128"/>
                    </a:lnTo>
                    <a:lnTo>
                      <a:pt x="234" y="149"/>
                    </a:lnTo>
                    <a:lnTo>
                      <a:pt x="268" y="169"/>
                    </a:lnTo>
                    <a:lnTo>
                      <a:pt x="301" y="191"/>
                    </a:lnTo>
                    <a:lnTo>
                      <a:pt x="337" y="213"/>
                    </a:lnTo>
                    <a:lnTo>
                      <a:pt x="373" y="235"/>
                    </a:lnTo>
                    <a:lnTo>
                      <a:pt x="408" y="258"/>
                    </a:lnTo>
                    <a:lnTo>
                      <a:pt x="443" y="280"/>
                    </a:lnTo>
                    <a:lnTo>
                      <a:pt x="479" y="302"/>
                    </a:lnTo>
                    <a:lnTo>
                      <a:pt x="513" y="324"/>
                    </a:lnTo>
                    <a:lnTo>
                      <a:pt x="548" y="344"/>
                    </a:lnTo>
                    <a:lnTo>
                      <a:pt x="580" y="365"/>
                    </a:lnTo>
                    <a:lnTo>
                      <a:pt x="612" y="385"/>
                    </a:lnTo>
                    <a:lnTo>
                      <a:pt x="641" y="403"/>
                    </a:lnTo>
                    <a:lnTo>
                      <a:pt x="670" y="420"/>
                    </a:lnTo>
                    <a:lnTo>
                      <a:pt x="695" y="435"/>
                    </a:lnTo>
                    <a:lnTo>
                      <a:pt x="720" y="449"/>
                    </a:lnTo>
                    <a:lnTo>
                      <a:pt x="740" y="462"/>
                    </a:lnTo>
                    <a:lnTo>
                      <a:pt x="759" y="472"/>
                    </a:lnTo>
                    <a:lnTo>
                      <a:pt x="774" y="480"/>
                    </a:lnTo>
                    <a:lnTo>
                      <a:pt x="785" y="487"/>
                    </a:lnTo>
                    <a:lnTo>
                      <a:pt x="793" y="491"/>
                    </a:lnTo>
                    <a:lnTo>
                      <a:pt x="783" y="499"/>
                    </a:lnTo>
                    <a:lnTo>
                      <a:pt x="781" y="497"/>
                    </a:lnTo>
                    <a:lnTo>
                      <a:pt x="775" y="494"/>
                    </a:lnTo>
                    <a:lnTo>
                      <a:pt x="764" y="487"/>
                    </a:lnTo>
                    <a:lnTo>
                      <a:pt x="751" y="479"/>
                    </a:lnTo>
                    <a:lnTo>
                      <a:pt x="735" y="469"/>
                    </a:lnTo>
                    <a:lnTo>
                      <a:pt x="714" y="457"/>
                    </a:lnTo>
                    <a:lnTo>
                      <a:pt x="692" y="443"/>
                    </a:lnTo>
                    <a:lnTo>
                      <a:pt x="667" y="428"/>
                    </a:lnTo>
                    <a:lnTo>
                      <a:pt x="639" y="412"/>
                    </a:lnTo>
                    <a:lnTo>
                      <a:pt x="609" y="394"/>
                    </a:lnTo>
                    <a:lnTo>
                      <a:pt x="578" y="375"/>
                    </a:lnTo>
                    <a:lnTo>
                      <a:pt x="546" y="355"/>
                    </a:lnTo>
                    <a:lnTo>
                      <a:pt x="512" y="334"/>
                    </a:lnTo>
                    <a:lnTo>
                      <a:pt x="478" y="313"/>
                    </a:lnTo>
                    <a:lnTo>
                      <a:pt x="442" y="291"/>
                    </a:lnTo>
                    <a:lnTo>
                      <a:pt x="406" y="269"/>
                    </a:lnTo>
                    <a:lnTo>
                      <a:pt x="370" y="248"/>
                    </a:lnTo>
                    <a:lnTo>
                      <a:pt x="335" y="226"/>
                    </a:lnTo>
                    <a:lnTo>
                      <a:pt x="300" y="204"/>
                    </a:lnTo>
                    <a:lnTo>
                      <a:pt x="265" y="182"/>
                    </a:lnTo>
                    <a:lnTo>
                      <a:pt x="232" y="160"/>
                    </a:lnTo>
                    <a:lnTo>
                      <a:pt x="200" y="139"/>
                    </a:lnTo>
                    <a:lnTo>
                      <a:pt x="169" y="120"/>
                    </a:lnTo>
                    <a:lnTo>
                      <a:pt x="139" y="100"/>
                    </a:lnTo>
                    <a:lnTo>
                      <a:pt x="112" y="83"/>
                    </a:lnTo>
                    <a:lnTo>
                      <a:pt x="87" y="66"/>
                    </a:lnTo>
                    <a:lnTo>
                      <a:pt x="65" y="51"/>
                    </a:lnTo>
                    <a:lnTo>
                      <a:pt x="45" y="37"/>
                    </a:lnTo>
                    <a:lnTo>
                      <a:pt x="29" y="25"/>
                    </a:lnTo>
                    <a:lnTo>
                      <a:pt x="15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D3D3"/>
              </a:solidFill>
              <a:ln w="31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048" name="Freeform 19"/>
              <p:cNvSpPr>
                <a:spLocks/>
              </p:cNvSpPr>
              <p:nvPr/>
            </p:nvSpPr>
            <p:spPr bwMode="auto">
              <a:xfrm>
                <a:off x="776" y="575"/>
                <a:ext cx="329" cy="213"/>
              </a:xfrm>
              <a:custGeom>
                <a:avLst/>
                <a:gdLst>
                  <a:gd name="T0" fmla="*/ 1 w 808"/>
                  <a:gd name="T1" fmla="*/ 0 h 511"/>
                  <a:gd name="T2" fmla="*/ 8 w 808"/>
                  <a:gd name="T3" fmla="*/ 5 h 511"/>
                  <a:gd name="T4" fmla="*/ 20 w 808"/>
                  <a:gd name="T5" fmla="*/ 13 h 511"/>
                  <a:gd name="T6" fmla="*/ 37 w 808"/>
                  <a:gd name="T7" fmla="*/ 25 h 511"/>
                  <a:gd name="T8" fmla="*/ 59 w 808"/>
                  <a:gd name="T9" fmla="*/ 39 h 511"/>
                  <a:gd name="T10" fmla="*/ 84 w 808"/>
                  <a:gd name="T11" fmla="*/ 55 h 511"/>
                  <a:gd name="T12" fmla="*/ 111 w 808"/>
                  <a:gd name="T13" fmla="*/ 73 h 511"/>
                  <a:gd name="T14" fmla="*/ 140 w 808"/>
                  <a:gd name="T15" fmla="*/ 91 h 511"/>
                  <a:gd name="T16" fmla="*/ 169 w 808"/>
                  <a:gd name="T17" fmla="*/ 110 h 511"/>
                  <a:gd name="T18" fmla="*/ 199 w 808"/>
                  <a:gd name="T19" fmla="*/ 130 h 511"/>
                  <a:gd name="T20" fmla="*/ 227 w 808"/>
                  <a:gd name="T21" fmla="*/ 148 h 511"/>
                  <a:gd name="T22" fmla="*/ 254 w 808"/>
                  <a:gd name="T23" fmla="*/ 165 h 511"/>
                  <a:gd name="T24" fmla="*/ 278 w 808"/>
                  <a:gd name="T25" fmla="*/ 180 h 511"/>
                  <a:gd name="T26" fmla="*/ 298 w 808"/>
                  <a:gd name="T27" fmla="*/ 193 h 511"/>
                  <a:gd name="T28" fmla="*/ 315 w 808"/>
                  <a:gd name="T29" fmla="*/ 202 h 511"/>
                  <a:gd name="T30" fmla="*/ 326 w 808"/>
                  <a:gd name="T31" fmla="*/ 208 h 511"/>
                  <a:gd name="T32" fmla="*/ 325 w 808"/>
                  <a:gd name="T33" fmla="*/ 213 h 511"/>
                  <a:gd name="T34" fmla="*/ 321 w 808"/>
                  <a:gd name="T35" fmla="*/ 211 h 511"/>
                  <a:gd name="T36" fmla="*/ 311 w 808"/>
                  <a:gd name="T37" fmla="*/ 205 h 511"/>
                  <a:gd name="T38" fmla="*/ 296 w 808"/>
                  <a:gd name="T39" fmla="*/ 195 h 511"/>
                  <a:gd name="T40" fmla="*/ 276 w 808"/>
                  <a:gd name="T41" fmla="*/ 183 h 511"/>
                  <a:gd name="T42" fmla="*/ 252 w 808"/>
                  <a:gd name="T43" fmla="*/ 168 h 511"/>
                  <a:gd name="T44" fmla="*/ 226 w 808"/>
                  <a:gd name="T45" fmla="*/ 152 h 511"/>
                  <a:gd name="T46" fmla="*/ 198 w 808"/>
                  <a:gd name="T47" fmla="*/ 134 h 511"/>
                  <a:gd name="T48" fmla="*/ 168 w 808"/>
                  <a:gd name="T49" fmla="*/ 115 h 511"/>
                  <a:gd name="T50" fmla="*/ 138 w 808"/>
                  <a:gd name="T51" fmla="*/ 97 h 511"/>
                  <a:gd name="T52" fmla="*/ 110 w 808"/>
                  <a:gd name="T53" fmla="*/ 78 h 511"/>
                  <a:gd name="T54" fmla="*/ 82 w 808"/>
                  <a:gd name="T55" fmla="*/ 60 h 511"/>
                  <a:gd name="T56" fmla="*/ 57 w 808"/>
                  <a:gd name="T57" fmla="*/ 43 h 511"/>
                  <a:gd name="T58" fmla="*/ 36 w 808"/>
                  <a:gd name="T59" fmla="*/ 28 h 511"/>
                  <a:gd name="T60" fmla="*/ 18 w 808"/>
                  <a:gd name="T61" fmla="*/ 16 h 511"/>
                  <a:gd name="T62" fmla="*/ 6 w 808"/>
                  <a:gd name="T63" fmla="*/ 6 h 511"/>
                  <a:gd name="T64" fmla="*/ 0 w 808"/>
                  <a:gd name="T65" fmla="*/ 0 h 5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08"/>
                  <a:gd name="T100" fmla="*/ 0 h 511"/>
                  <a:gd name="T101" fmla="*/ 808 w 808"/>
                  <a:gd name="T102" fmla="*/ 511 h 5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08" h="511">
                    <a:moveTo>
                      <a:pt x="0" y="0"/>
                    </a:moveTo>
                    <a:lnTo>
                      <a:pt x="3" y="1"/>
                    </a:lnTo>
                    <a:lnTo>
                      <a:pt x="9" y="6"/>
                    </a:lnTo>
                    <a:lnTo>
                      <a:pt x="19" y="12"/>
                    </a:lnTo>
                    <a:lnTo>
                      <a:pt x="33" y="21"/>
                    </a:lnTo>
                    <a:lnTo>
                      <a:pt x="49" y="31"/>
                    </a:lnTo>
                    <a:lnTo>
                      <a:pt x="70" y="44"/>
                    </a:lnTo>
                    <a:lnTo>
                      <a:pt x="92" y="59"/>
                    </a:lnTo>
                    <a:lnTo>
                      <a:pt x="117" y="75"/>
                    </a:lnTo>
                    <a:lnTo>
                      <a:pt x="145" y="93"/>
                    </a:lnTo>
                    <a:lnTo>
                      <a:pt x="175" y="112"/>
                    </a:lnTo>
                    <a:lnTo>
                      <a:pt x="206" y="131"/>
                    </a:lnTo>
                    <a:lnTo>
                      <a:pt x="239" y="152"/>
                    </a:lnTo>
                    <a:lnTo>
                      <a:pt x="272" y="174"/>
                    </a:lnTo>
                    <a:lnTo>
                      <a:pt x="307" y="197"/>
                    </a:lnTo>
                    <a:lnTo>
                      <a:pt x="343" y="219"/>
                    </a:lnTo>
                    <a:lnTo>
                      <a:pt x="380" y="242"/>
                    </a:lnTo>
                    <a:lnTo>
                      <a:pt x="415" y="265"/>
                    </a:lnTo>
                    <a:lnTo>
                      <a:pt x="452" y="288"/>
                    </a:lnTo>
                    <a:lnTo>
                      <a:pt x="488" y="311"/>
                    </a:lnTo>
                    <a:lnTo>
                      <a:pt x="524" y="333"/>
                    </a:lnTo>
                    <a:lnTo>
                      <a:pt x="558" y="355"/>
                    </a:lnTo>
                    <a:lnTo>
                      <a:pt x="592" y="375"/>
                    </a:lnTo>
                    <a:lnTo>
                      <a:pt x="624" y="395"/>
                    </a:lnTo>
                    <a:lnTo>
                      <a:pt x="654" y="413"/>
                    </a:lnTo>
                    <a:lnTo>
                      <a:pt x="683" y="432"/>
                    </a:lnTo>
                    <a:lnTo>
                      <a:pt x="709" y="448"/>
                    </a:lnTo>
                    <a:lnTo>
                      <a:pt x="733" y="462"/>
                    </a:lnTo>
                    <a:lnTo>
                      <a:pt x="754" y="474"/>
                    </a:lnTo>
                    <a:lnTo>
                      <a:pt x="773" y="485"/>
                    </a:lnTo>
                    <a:lnTo>
                      <a:pt x="789" y="493"/>
                    </a:lnTo>
                    <a:lnTo>
                      <a:pt x="800" y="500"/>
                    </a:lnTo>
                    <a:lnTo>
                      <a:pt x="808" y="503"/>
                    </a:lnTo>
                    <a:lnTo>
                      <a:pt x="797" y="511"/>
                    </a:lnTo>
                    <a:lnTo>
                      <a:pt x="795" y="510"/>
                    </a:lnTo>
                    <a:lnTo>
                      <a:pt x="789" y="507"/>
                    </a:lnTo>
                    <a:lnTo>
                      <a:pt x="778" y="500"/>
                    </a:lnTo>
                    <a:lnTo>
                      <a:pt x="765" y="492"/>
                    </a:lnTo>
                    <a:lnTo>
                      <a:pt x="747" y="481"/>
                    </a:lnTo>
                    <a:lnTo>
                      <a:pt x="727" y="469"/>
                    </a:lnTo>
                    <a:lnTo>
                      <a:pt x="703" y="455"/>
                    </a:lnTo>
                    <a:lnTo>
                      <a:pt x="678" y="439"/>
                    </a:lnTo>
                    <a:lnTo>
                      <a:pt x="650" y="423"/>
                    </a:lnTo>
                    <a:lnTo>
                      <a:pt x="620" y="404"/>
                    </a:lnTo>
                    <a:lnTo>
                      <a:pt x="588" y="385"/>
                    </a:lnTo>
                    <a:lnTo>
                      <a:pt x="555" y="364"/>
                    </a:lnTo>
                    <a:lnTo>
                      <a:pt x="521" y="343"/>
                    </a:lnTo>
                    <a:lnTo>
                      <a:pt x="486" y="321"/>
                    </a:lnTo>
                    <a:lnTo>
                      <a:pt x="450" y="299"/>
                    </a:lnTo>
                    <a:lnTo>
                      <a:pt x="413" y="276"/>
                    </a:lnTo>
                    <a:lnTo>
                      <a:pt x="377" y="253"/>
                    </a:lnTo>
                    <a:lnTo>
                      <a:pt x="340" y="232"/>
                    </a:lnTo>
                    <a:lnTo>
                      <a:pt x="305" y="208"/>
                    </a:lnTo>
                    <a:lnTo>
                      <a:pt x="270" y="187"/>
                    </a:lnTo>
                    <a:lnTo>
                      <a:pt x="236" y="165"/>
                    </a:lnTo>
                    <a:lnTo>
                      <a:pt x="202" y="143"/>
                    </a:lnTo>
                    <a:lnTo>
                      <a:pt x="171" y="123"/>
                    </a:lnTo>
                    <a:lnTo>
                      <a:pt x="141" y="104"/>
                    </a:lnTo>
                    <a:lnTo>
                      <a:pt x="113" y="85"/>
                    </a:lnTo>
                    <a:lnTo>
                      <a:pt x="88" y="68"/>
                    </a:lnTo>
                    <a:lnTo>
                      <a:pt x="66" y="52"/>
                    </a:lnTo>
                    <a:lnTo>
                      <a:pt x="45" y="38"/>
                    </a:lnTo>
                    <a:lnTo>
                      <a:pt x="29" y="25"/>
                    </a:lnTo>
                    <a:lnTo>
                      <a:pt x="15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D3D3"/>
              </a:solidFill>
              <a:ln w="31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049" name="Freeform 20"/>
              <p:cNvSpPr>
                <a:spLocks/>
              </p:cNvSpPr>
              <p:nvPr/>
            </p:nvSpPr>
            <p:spPr bwMode="auto">
              <a:xfrm>
                <a:off x="752" y="585"/>
                <a:ext cx="295" cy="194"/>
              </a:xfrm>
              <a:custGeom>
                <a:avLst/>
                <a:gdLst>
                  <a:gd name="T0" fmla="*/ 0 w 723"/>
                  <a:gd name="T1" fmla="*/ 0 h 465"/>
                  <a:gd name="T2" fmla="*/ 1 w 723"/>
                  <a:gd name="T3" fmla="*/ 0 h 465"/>
                  <a:gd name="T4" fmla="*/ 3 w 723"/>
                  <a:gd name="T5" fmla="*/ 3 h 465"/>
                  <a:gd name="T6" fmla="*/ 7 w 723"/>
                  <a:gd name="T7" fmla="*/ 5 h 465"/>
                  <a:gd name="T8" fmla="*/ 13 w 723"/>
                  <a:gd name="T9" fmla="*/ 9 h 465"/>
                  <a:gd name="T10" fmla="*/ 20 w 723"/>
                  <a:gd name="T11" fmla="*/ 13 h 465"/>
                  <a:gd name="T12" fmla="*/ 28 w 723"/>
                  <a:gd name="T13" fmla="*/ 19 h 465"/>
                  <a:gd name="T14" fmla="*/ 38 w 723"/>
                  <a:gd name="T15" fmla="*/ 25 h 465"/>
                  <a:gd name="T16" fmla="*/ 48 w 723"/>
                  <a:gd name="T17" fmla="*/ 32 h 465"/>
                  <a:gd name="T18" fmla="*/ 59 w 723"/>
                  <a:gd name="T19" fmla="*/ 39 h 465"/>
                  <a:gd name="T20" fmla="*/ 71 w 723"/>
                  <a:gd name="T21" fmla="*/ 47 h 465"/>
                  <a:gd name="T22" fmla="*/ 84 w 723"/>
                  <a:gd name="T23" fmla="*/ 55 h 465"/>
                  <a:gd name="T24" fmla="*/ 97 w 723"/>
                  <a:gd name="T25" fmla="*/ 64 h 465"/>
                  <a:gd name="T26" fmla="*/ 110 w 723"/>
                  <a:gd name="T27" fmla="*/ 73 h 465"/>
                  <a:gd name="T28" fmla="*/ 124 w 723"/>
                  <a:gd name="T29" fmla="*/ 82 h 465"/>
                  <a:gd name="T30" fmla="*/ 138 w 723"/>
                  <a:gd name="T31" fmla="*/ 91 h 465"/>
                  <a:gd name="T32" fmla="*/ 152 w 723"/>
                  <a:gd name="T33" fmla="*/ 101 h 465"/>
                  <a:gd name="T34" fmla="*/ 166 w 723"/>
                  <a:gd name="T35" fmla="*/ 110 h 465"/>
                  <a:gd name="T36" fmla="*/ 180 w 723"/>
                  <a:gd name="T37" fmla="*/ 119 h 465"/>
                  <a:gd name="T38" fmla="*/ 194 w 723"/>
                  <a:gd name="T39" fmla="*/ 128 h 465"/>
                  <a:gd name="T40" fmla="*/ 207 w 723"/>
                  <a:gd name="T41" fmla="*/ 136 h 465"/>
                  <a:gd name="T42" fmla="*/ 220 w 723"/>
                  <a:gd name="T43" fmla="*/ 145 h 465"/>
                  <a:gd name="T44" fmla="*/ 232 w 723"/>
                  <a:gd name="T45" fmla="*/ 152 h 465"/>
                  <a:gd name="T46" fmla="*/ 244 w 723"/>
                  <a:gd name="T47" fmla="*/ 160 h 465"/>
                  <a:gd name="T48" fmla="*/ 254 w 723"/>
                  <a:gd name="T49" fmla="*/ 167 h 465"/>
                  <a:gd name="T50" fmla="*/ 264 w 723"/>
                  <a:gd name="T51" fmla="*/ 173 h 465"/>
                  <a:gd name="T52" fmla="*/ 273 w 723"/>
                  <a:gd name="T53" fmla="*/ 178 h 465"/>
                  <a:gd name="T54" fmla="*/ 279 w 723"/>
                  <a:gd name="T55" fmla="*/ 183 h 465"/>
                  <a:gd name="T56" fmla="*/ 286 w 723"/>
                  <a:gd name="T57" fmla="*/ 186 h 465"/>
                  <a:gd name="T58" fmla="*/ 291 w 723"/>
                  <a:gd name="T59" fmla="*/ 189 h 465"/>
                  <a:gd name="T60" fmla="*/ 294 w 723"/>
                  <a:gd name="T61" fmla="*/ 191 h 465"/>
                  <a:gd name="T62" fmla="*/ 295 w 723"/>
                  <a:gd name="T63" fmla="*/ 191 h 465"/>
                  <a:gd name="T64" fmla="*/ 295 w 723"/>
                  <a:gd name="T65" fmla="*/ 191 h 465"/>
                  <a:gd name="T66" fmla="*/ 291 w 723"/>
                  <a:gd name="T67" fmla="*/ 194 h 465"/>
                  <a:gd name="T68" fmla="*/ 287 w 723"/>
                  <a:gd name="T69" fmla="*/ 192 h 465"/>
                  <a:gd name="T70" fmla="*/ 279 w 723"/>
                  <a:gd name="T71" fmla="*/ 187 h 465"/>
                  <a:gd name="T72" fmla="*/ 265 w 723"/>
                  <a:gd name="T73" fmla="*/ 178 h 465"/>
                  <a:gd name="T74" fmla="*/ 247 w 723"/>
                  <a:gd name="T75" fmla="*/ 167 h 465"/>
                  <a:gd name="T76" fmla="*/ 226 w 723"/>
                  <a:gd name="T77" fmla="*/ 154 h 465"/>
                  <a:gd name="T78" fmla="*/ 203 w 723"/>
                  <a:gd name="T79" fmla="*/ 139 h 465"/>
                  <a:gd name="T80" fmla="*/ 177 w 723"/>
                  <a:gd name="T81" fmla="*/ 123 h 465"/>
                  <a:gd name="T82" fmla="*/ 151 w 723"/>
                  <a:gd name="T83" fmla="*/ 106 h 465"/>
                  <a:gd name="T84" fmla="*/ 125 w 723"/>
                  <a:gd name="T85" fmla="*/ 88 h 465"/>
                  <a:gd name="T86" fmla="*/ 99 w 723"/>
                  <a:gd name="T87" fmla="*/ 71 h 465"/>
                  <a:gd name="T88" fmla="*/ 75 w 723"/>
                  <a:gd name="T89" fmla="*/ 55 h 465"/>
                  <a:gd name="T90" fmla="*/ 52 w 723"/>
                  <a:gd name="T91" fmla="*/ 40 h 465"/>
                  <a:gd name="T92" fmla="*/ 33 w 723"/>
                  <a:gd name="T93" fmla="*/ 27 h 465"/>
                  <a:gd name="T94" fmla="*/ 17 w 723"/>
                  <a:gd name="T95" fmla="*/ 15 h 465"/>
                  <a:gd name="T96" fmla="*/ 6 w 723"/>
                  <a:gd name="T97" fmla="*/ 6 h 465"/>
                  <a:gd name="T98" fmla="*/ 0 w 723"/>
                  <a:gd name="T99" fmla="*/ 0 h 46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23"/>
                  <a:gd name="T151" fmla="*/ 0 h 465"/>
                  <a:gd name="T152" fmla="*/ 723 w 723"/>
                  <a:gd name="T153" fmla="*/ 465 h 46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23" h="465">
                    <a:moveTo>
                      <a:pt x="0" y="0"/>
                    </a:moveTo>
                    <a:lnTo>
                      <a:pt x="2" y="1"/>
                    </a:lnTo>
                    <a:lnTo>
                      <a:pt x="8" y="6"/>
                    </a:lnTo>
                    <a:lnTo>
                      <a:pt x="18" y="12"/>
                    </a:lnTo>
                    <a:lnTo>
                      <a:pt x="32" y="21"/>
                    </a:lnTo>
                    <a:lnTo>
                      <a:pt x="49" y="32"/>
                    </a:lnTo>
                    <a:lnTo>
                      <a:pt x="69" y="45"/>
                    </a:lnTo>
                    <a:lnTo>
                      <a:pt x="92" y="60"/>
                    </a:lnTo>
                    <a:lnTo>
                      <a:pt x="117" y="76"/>
                    </a:lnTo>
                    <a:lnTo>
                      <a:pt x="145" y="94"/>
                    </a:lnTo>
                    <a:lnTo>
                      <a:pt x="174" y="113"/>
                    </a:lnTo>
                    <a:lnTo>
                      <a:pt x="205" y="133"/>
                    </a:lnTo>
                    <a:lnTo>
                      <a:pt x="237" y="153"/>
                    </a:lnTo>
                    <a:lnTo>
                      <a:pt x="270" y="175"/>
                    </a:lnTo>
                    <a:lnTo>
                      <a:pt x="304" y="197"/>
                    </a:lnTo>
                    <a:lnTo>
                      <a:pt x="338" y="219"/>
                    </a:lnTo>
                    <a:lnTo>
                      <a:pt x="373" y="241"/>
                    </a:lnTo>
                    <a:lnTo>
                      <a:pt x="408" y="263"/>
                    </a:lnTo>
                    <a:lnTo>
                      <a:pt x="442" y="285"/>
                    </a:lnTo>
                    <a:lnTo>
                      <a:pt x="476" y="307"/>
                    </a:lnTo>
                    <a:lnTo>
                      <a:pt x="508" y="327"/>
                    </a:lnTo>
                    <a:lnTo>
                      <a:pt x="539" y="347"/>
                    </a:lnTo>
                    <a:lnTo>
                      <a:pt x="569" y="365"/>
                    </a:lnTo>
                    <a:lnTo>
                      <a:pt x="597" y="384"/>
                    </a:lnTo>
                    <a:lnTo>
                      <a:pt x="623" y="400"/>
                    </a:lnTo>
                    <a:lnTo>
                      <a:pt x="646" y="415"/>
                    </a:lnTo>
                    <a:lnTo>
                      <a:pt x="668" y="427"/>
                    </a:lnTo>
                    <a:lnTo>
                      <a:pt x="685" y="438"/>
                    </a:lnTo>
                    <a:lnTo>
                      <a:pt x="700" y="447"/>
                    </a:lnTo>
                    <a:lnTo>
                      <a:pt x="712" y="454"/>
                    </a:lnTo>
                    <a:lnTo>
                      <a:pt x="720" y="457"/>
                    </a:lnTo>
                    <a:lnTo>
                      <a:pt x="723" y="459"/>
                    </a:lnTo>
                    <a:lnTo>
                      <a:pt x="722" y="457"/>
                    </a:lnTo>
                    <a:lnTo>
                      <a:pt x="712" y="465"/>
                    </a:lnTo>
                    <a:lnTo>
                      <a:pt x="704" y="461"/>
                    </a:lnTo>
                    <a:lnTo>
                      <a:pt x="683" y="448"/>
                    </a:lnTo>
                    <a:lnTo>
                      <a:pt x="650" y="427"/>
                    </a:lnTo>
                    <a:lnTo>
                      <a:pt x="606" y="400"/>
                    </a:lnTo>
                    <a:lnTo>
                      <a:pt x="555" y="369"/>
                    </a:lnTo>
                    <a:lnTo>
                      <a:pt x="497" y="333"/>
                    </a:lnTo>
                    <a:lnTo>
                      <a:pt x="435" y="294"/>
                    </a:lnTo>
                    <a:lnTo>
                      <a:pt x="371" y="254"/>
                    </a:lnTo>
                    <a:lnTo>
                      <a:pt x="306" y="212"/>
                    </a:lnTo>
                    <a:lnTo>
                      <a:pt x="243" y="171"/>
                    </a:lnTo>
                    <a:lnTo>
                      <a:pt x="183" y="133"/>
                    </a:lnTo>
                    <a:lnTo>
                      <a:pt x="127" y="96"/>
                    </a:lnTo>
                    <a:lnTo>
                      <a:pt x="80" y="64"/>
                    </a:lnTo>
                    <a:lnTo>
                      <a:pt x="42" y="36"/>
                    </a:lnTo>
                    <a:lnTo>
                      <a:pt x="15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D3D3"/>
              </a:solidFill>
              <a:ln w="31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050" name="Freeform 21"/>
              <p:cNvSpPr>
                <a:spLocks/>
              </p:cNvSpPr>
              <p:nvPr/>
            </p:nvSpPr>
            <p:spPr bwMode="auto">
              <a:xfrm>
                <a:off x="703" y="604"/>
                <a:ext cx="346" cy="230"/>
              </a:xfrm>
              <a:custGeom>
                <a:avLst/>
                <a:gdLst>
                  <a:gd name="T0" fmla="*/ 1 w 849"/>
                  <a:gd name="T1" fmla="*/ 1 h 550"/>
                  <a:gd name="T2" fmla="*/ 8 w 849"/>
                  <a:gd name="T3" fmla="*/ 5 h 550"/>
                  <a:gd name="T4" fmla="*/ 21 w 849"/>
                  <a:gd name="T5" fmla="*/ 14 h 550"/>
                  <a:gd name="T6" fmla="*/ 40 w 849"/>
                  <a:gd name="T7" fmla="*/ 27 h 550"/>
                  <a:gd name="T8" fmla="*/ 62 w 849"/>
                  <a:gd name="T9" fmla="*/ 42 h 550"/>
                  <a:gd name="T10" fmla="*/ 88 w 849"/>
                  <a:gd name="T11" fmla="*/ 59 h 550"/>
                  <a:gd name="T12" fmla="*/ 117 w 849"/>
                  <a:gd name="T13" fmla="*/ 79 h 550"/>
                  <a:gd name="T14" fmla="*/ 148 w 849"/>
                  <a:gd name="T15" fmla="*/ 99 h 550"/>
                  <a:gd name="T16" fmla="*/ 179 w 849"/>
                  <a:gd name="T17" fmla="*/ 120 h 550"/>
                  <a:gd name="T18" fmla="*/ 209 w 849"/>
                  <a:gd name="T19" fmla="*/ 141 h 550"/>
                  <a:gd name="T20" fmla="*/ 239 w 849"/>
                  <a:gd name="T21" fmla="*/ 160 h 550"/>
                  <a:gd name="T22" fmla="*/ 268 w 849"/>
                  <a:gd name="T23" fmla="*/ 179 h 550"/>
                  <a:gd name="T24" fmla="*/ 293 w 849"/>
                  <a:gd name="T25" fmla="*/ 195 h 550"/>
                  <a:gd name="T26" fmla="*/ 314 w 849"/>
                  <a:gd name="T27" fmla="*/ 208 h 550"/>
                  <a:gd name="T28" fmla="*/ 331 w 849"/>
                  <a:gd name="T29" fmla="*/ 218 h 550"/>
                  <a:gd name="T30" fmla="*/ 343 w 849"/>
                  <a:gd name="T31" fmla="*/ 225 h 550"/>
                  <a:gd name="T32" fmla="*/ 342 w 849"/>
                  <a:gd name="T33" fmla="*/ 230 h 550"/>
                  <a:gd name="T34" fmla="*/ 337 w 849"/>
                  <a:gd name="T35" fmla="*/ 227 h 550"/>
                  <a:gd name="T36" fmla="*/ 327 w 849"/>
                  <a:gd name="T37" fmla="*/ 221 h 550"/>
                  <a:gd name="T38" fmla="*/ 311 w 849"/>
                  <a:gd name="T39" fmla="*/ 211 h 550"/>
                  <a:gd name="T40" fmla="*/ 290 w 849"/>
                  <a:gd name="T41" fmla="*/ 197 h 550"/>
                  <a:gd name="T42" fmla="*/ 265 w 849"/>
                  <a:gd name="T43" fmla="*/ 181 h 550"/>
                  <a:gd name="T44" fmla="*/ 238 w 849"/>
                  <a:gd name="T45" fmla="*/ 163 h 550"/>
                  <a:gd name="T46" fmla="*/ 208 w 849"/>
                  <a:gd name="T47" fmla="*/ 144 h 550"/>
                  <a:gd name="T48" fmla="*/ 177 w 849"/>
                  <a:gd name="T49" fmla="*/ 123 h 550"/>
                  <a:gd name="T50" fmla="*/ 145 w 849"/>
                  <a:gd name="T51" fmla="*/ 103 h 550"/>
                  <a:gd name="T52" fmla="*/ 115 w 849"/>
                  <a:gd name="T53" fmla="*/ 83 h 550"/>
                  <a:gd name="T54" fmla="*/ 86 w 849"/>
                  <a:gd name="T55" fmla="*/ 63 h 550"/>
                  <a:gd name="T56" fmla="*/ 60 w 849"/>
                  <a:gd name="T57" fmla="*/ 46 h 550"/>
                  <a:gd name="T58" fmla="*/ 37 w 849"/>
                  <a:gd name="T59" fmla="*/ 30 h 550"/>
                  <a:gd name="T60" fmla="*/ 19 w 849"/>
                  <a:gd name="T61" fmla="*/ 17 h 550"/>
                  <a:gd name="T62" fmla="*/ 7 w 849"/>
                  <a:gd name="T63" fmla="*/ 6 h 550"/>
                  <a:gd name="T64" fmla="*/ 0 w 849"/>
                  <a:gd name="T65" fmla="*/ 0 h 55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9"/>
                  <a:gd name="T100" fmla="*/ 0 h 550"/>
                  <a:gd name="T101" fmla="*/ 849 w 849"/>
                  <a:gd name="T102" fmla="*/ 550 h 55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9" h="550">
                    <a:moveTo>
                      <a:pt x="0" y="0"/>
                    </a:moveTo>
                    <a:lnTo>
                      <a:pt x="2" y="2"/>
                    </a:lnTo>
                    <a:lnTo>
                      <a:pt x="9" y="6"/>
                    </a:lnTo>
                    <a:lnTo>
                      <a:pt x="19" y="13"/>
                    </a:lnTo>
                    <a:lnTo>
                      <a:pt x="33" y="22"/>
                    </a:lnTo>
                    <a:lnTo>
                      <a:pt x="52" y="34"/>
                    </a:lnTo>
                    <a:lnTo>
                      <a:pt x="72" y="48"/>
                    </a:lnTo>
                    <a:lnTo>
                      <a:pt x="97" y="64"/>
                    </a:lnTo>
                    <a:lnTo>
                      <a:pt x="123" y="81"/>
                    </a:lnTo>
                    <a:lnTo>
                      <a:pt x="152" y="101"/>
                    </a:lnTo>
                    <a:lnTo>
                      <a:pt x="183" y="121"/>
                    </a:lnTo>
                    <a:lnTo>
                      <a:pt x="216" y="142"/>
                    </a:lnTo>
                    <a:lnTo>
                      <a:pt x="251" y="165"/>
                    </a:lnTo>
                    <a:lnTo>
                      <a:pt x="287" y="188"/>
                    </a:lnTo>
                    <a:lnTo>
                      <a:pt x="324" y="212"/>
                    </a:lnTo>
                    <a:lnTo>
                      <a:pt x="362" y="237"/>
                    </a:lnTo>
                    <a:lnTo>
                      <a:pt x="400" y="262"/>
                    </a:lnTo>
                    <a:lnTo>
                      <a:pt x="438" y="286"/>
                    </a:lnTo>
                    <a:lnTo>
                      <a:pt x="476" y="311"/>
                    </a:lnTo>
                    <a:lnTo>
                      <a:pt x="514" y="336"/>
                    </a:lnTo>
                    <a:lnTo>
                      <a:pt x="551" y="360"/>
                    </a:lnTo>
                    <a:lnTo>
                      <a:pt x="587" y="383"/>
                    </a:lnTo>
                    <a:lnTo>
                      <a:pt x="622" y="405"/>
                    </a:lnTo>
                    <a:lnTo>
                      <a:pt x="657" y="427"/>
                    </a:lnTo>
                    <a:lnTo>
                      <a:pt x="688" y="446"/>
                    </a:lnTo>
                    <a:lnTo>
                      <a:pt x="718" y="466"/>
                    </a:lnTo>
                    <a:lnTo>
                      <a:pt x="745" y="482"/>
                    </a:lnTo>
                    <a:lnTo>
                      <a:pt x="771" y="498"/>
                    </a:lnTo>
                    <a:lnTo>
                      <a:pt x="794" y="511"/>
                    </a:lnTo>
                    <a:lnTo>
                      <a:pt x="812" y="522"/>
                    </a:lnTo>
                    <a:lnTo>
                      <a:pt x="828" y="531"/>
                    </a:lnTo>
                    <a:lnTo>
                      <a:pt x="841" y="538"/>
                    </a:lnTo>
                    <a:lnTo>
                      <a:pt x="849" y="542"/>
                    </a:lnTo>
                    <a:lnTo>
                      <a:pt x="838" y="550"/>
                    </a:lnTo>
                    <a:lnTo>
                      <a:pt x="835" y="549"/>
                    </a:lnTo>
                    <a:lnTo>
                      <a:pt x="828" y="544"/>
                    </a:lnTo>
                    <a:lnTo>
                      <a:pt x="818" y="537"/>
                    </a:lnTo>
                    <a:lnTo>
                      <a:pt x="803" y="528"/>
                    </a:lnTo>
                    <a:lnTo>
                      <a:pt x="785" y="517"/>
                    </a:lnTo>
                    <a:lnTo>
                      <a:pt x="764" y="504"/>
                    </a:lnTo>
                    <a:lnTo>
                      <a:pt x="740" y="489"/>
                    </a:lnTo>
                    <a:lnTo>
                      <a:pt x="712" y="471"/>
                    </a:lnTo>
                    <a:lnTo>
                      <a:pt x="683" y="453"/>
                    </a:lnTo>
                    <a:lnTo>
                      <a:pt x="651" y="433"/>
                    </a:lnTo>
                    <a:lnTo>
                      <a:pt x="617" y="413"/>
                    </a:lnTo>
                    <a:lnTo>
                      <a:pt x="583" y="390"/>
                    </a:lnTo>
                    <a:lnTo>
                      <a:pt x="547" y="368"/>
                    </a:lnTo>
                    <a:lnTo>
                      <a:pt x="510" y="344"/>
                    </a:lnTo>
                    <a:lnTo>
                      <a:pt x="472" y="319"/>
                    </a:lnTo>
                    <a:lnTo>
                      <a:pt x="434" y="295"/>
                    </a:lnTo>
                    <a:lnTo>
                      <a:pt x="395" y="271"/>
                    </a:lnTo>
                    <a:lnTo>
                      <a:pt x="357" y="247"/>
                    </a:lnTo>
                    <a:lnTo>
                      <a:pt x="320" y="222"/>
                    </a:lnTo>
                    <a:lnTo>
                      <a:pt x="282" y="199"/>
                    </a:lnTo>
                    <a:lnTo>
                      <a:pt x="246" y="174"/>
                    </a:lnTo>
                    <a:lnTo>
                      <a:pt x="212" y="151"/>
                    </a:lnTo>
                    <a:lnTo>
                      <a:pt x="178" y="129"/>
                    </a:lnTo>
                    <a:lnTo>
                      <a:pt x="147" y="109"/>
                    </a:lnTo>
                    <a:lnTo>
                      <a:pt x="118" y="89"/>
                    </a:lnTo>
                    <a:lnTo>
                      <a:pt x="92" y="71"/>
                    </a:lnTo>
                    <a:lnTo>
                      <a:pt x="68" y="55"/>
                    </a:lnTo>
                    <a:lnTo>
                      <a:pt x="47" y="40"/>
                    </a:lnTo>
                    <a:lnTo>
                      <a:pt x="30" y="27"/>
                    </a:lnTo>
                    <a:lnTo>
                      <a:pt x="16" y="15"/>
                    </a:lnTo>
                    <a:lnTo>
                      <a:pt x="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D3D3"/>
              </a:solidFill>
              <a:ln w="31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051" name="Freeform 22"/>
              <p:cNvSpPr>
                <a:spLocks/>
              </p:cNvSpPr>
              <p:nvPr/>
            </p:nvSpPr>
            <p:spPr bwMode="auto">
              <a:xfrm>
                <a:off x="678" y="614"/>
                <a:ext cx="352" cy="235"/>
              </a:xfrm>
              <a:custGeom>
                <a:avLst/>
                <a:gdLst>
                  <a:gd name="T0" fmla="*/ 1 w 863"/>
                  <a:gd name="T1" fmla="*/ 1 h 564"/>
                  <a:gd name="T2" fmla="*/ 8 w 863"/>
                  <a:gd name="T3" fmla="*/ 5 h 564"/>
                  <a:gd name="T4" fmla="*/ 22 w 863"/>
                  <a:gd name="T5" fmla="*/ 15 h 564"/>
                  <a:gd name="T6" fmla="*/ 40 w 863"/>
                  <a:gd name="T7" fmla="*/ 28 h 564"/>
                  <a:gd name="T8" fmla="*/ 63 w 863"/>
                  <a:gd name="T9" fmla="*/ 43 h 564"/>
                  <a:gd name="T10" fmla="*/ 90 w 863"/>
                  <a:gd name="T11" fmla="*/ 61 h 564"/>
                  <a:gd name="T12" fmla="*/ 119 w 863"/>
                  <a:gd name="T13" fmla="*/ 80 h 564"/>
                  <a:gd name="T14" fmla="*/ 150 w 863"/>
                  <a:gd name="T15" fmla="*/ 101 h 564"/>
                  <a:gd name="T16" fmla="*/ 182 w 863"/>
                  <a:gd name="T17" fmla="*/ 122 h 564"/>
                  <a:gd name="T18" fmla="*/ 213 w 863"/>
                  <a:gd name="T19" fmla="*/ 143 h 564"/>
                  <a:gd name="T20" fmla="*/ 244 w 863"/>
                  <a:gd name="T21" fmla="*/ 163 h 564"/>
                  <a:gd name="T22" fmla="*/ 272 w 863"/>
                  <a:gd name="T23" fmla="*/ 182 h 564"/>
                  <a:gd name="T24" fmla="*/ 298 w 863"/>
                  <a:gd name="T25" fmla="*/ 198 h 564"/>
                  <a:gd name="T26" fmla="*/ 320 w 863"/>
                  <a:gd name="T27" fmla="*/ 212 h 564"/>
                  <a:gd name="T28" fmla="*/ 337 w 863"/>
                  <a:gd name="T29" fmla="*/ 223 h 564"/>
                  <a:gd name="T30" fmla="*/ 349 w 863"/>
                  <a:gd name="T31" fmla="*/ 230 h 564"/>
                  <a:gd name="T32" fmla="*/ 347 w 863"/>
                  <a:gd name="T33" fmla="*/ 235 h 564"/>
                  <a:gd name="T34" fmla="*/ 343 w 863"/>
                  <a:gd name="T35" fmla="*/ 233 h 564"/>
                  <a:gd name="T36" fmla="*/ 333 w 863"/>
                  <a:gd name="T37" fmla="*/ 226 h 564"/>
                  <a:gd name="T38" fmla="*/ 317 w 863"/>
                  <a:gd name="T39" fmla="*/ 215 h 564"/>
                  <a:gd name="T40" fmla="*/ 295 w 863"/>
                  <a:gd name="T41" fmla="*/ 201 h 564"/>
                  <a:gd name="T42" fmla="*/ 270 w 863"/>
                  <a:gd name="T43" fmla="*/ 185 h 564"/>
                  <a:gd name="T44" fmla="*/ 241 w 863"/>
                  <a:gd name="T45" fmla="*/ 167 h 564"/>
                  <a:gd name="T46" fmla="*/ 211 w 863"/>
                  <a:gd name="T47" fmla="*/ 147 h 564"/>
                  <a:gd name="T48" fmla="*/ 180 w 863"/>
                  <a:gd name="T49" fmla="*/ 126 h 564"/>
                  <a:gd name="T50" fmla="*/ 148 w 863"/>
                  <a:gd name="T51" fmla="*/ 105 h 564"/>
                  <a:gd name="T52" fmla="*/ 117 w 863"/>
                  <a:gd name="T53" fmla="*/ 85 h 564"/>
                  <a:gd name="T54" fmla="*/ 88 w 863"/>
                  <a:gd name="T55" fmla="*/ 65 h 564"/>
                  <a:gd name="T56" fmla="*/ 61 w 863"/>
                  <a:gd name="T57" fmla="*/ 47 h 564"/>
                  <a:gd name="T58" fmla="*/ 38 w 863"/>
                  <a:gd name="T59" fmla="*/ 30 h 564"/>
                  <a:gd name="T60" fmla="*/ 20 w 863"/>
                  <a:gd name="T61" fmla="*/ 17 h 564"/>
                  <a:gd name="T62" fmla="*/ 7 w 863"/>
                  <a:gd name="T63" fmla="*/ 6 h 564"/>
                  <a:gd name="T64" fmla="*/ 0 w 863"/>
                  <a:gd name="T65" fmla="*/ 0 h 56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63"/>
                  <a:gd name="T100" fmla="*/ 0 h 564"/>
                  <a:gd name="T101" fmla="*/ 863 w 863"/>
                  <a:gd name="T102" fmla="*/ 564 h 56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63" h="564">
                    <a:moveTo>
                      <a:pt x="0" y="0"/>
                    </a:moveTo>
                    <a:lnTo>
                      <a:pt x="2" y="2"/>
                    </a:lnTo>
                    <a:lnTo>
                      <a:pt x="9" y="6"/>
                    </a:lnTo>
                    <a:lnTo>
                      <a:pt x="19" y="13"/>
                    </a:lnTo>
                    <a:lnTo>
                      <a:pt x="34" y="24"/>
                    </a:lnTo>
                    <a:lnTo>
                      <a:pt x="53" y="35"/>
                    </a:lnTo>
                    <a:lnTo>
                      <a:pt x="74" y="50"/>
                    </a:lnTo>
                    <a:lnTo>
                      <a:pt x="98" y="66"/>
                    </a:lnTo>
                    <a:lnTo>
                      <a:pt x="125" y="83"/>
                    </a:lnTo>
                    <a:lnTo>
                      <a:pt x="155" y="103"/>
                    </a:lnTo>
                    <a:lnTo>
                      <a:pt x="186" y="124"/>
                    </a:lnTo>
                    <a:lnTo>
                      <a:pt x="220" y="146"/>
                    </a:lnTo>
                    <a:lnTo>
                      <a:pt x="256" y="169"/>
                    </a:lnTo>
                    <a:lnTo>
                      <a:pt x="291" y="193"/>
                    </a:lnTo>
                    <a:lnTo>
                      <a:pt x="329" y="218"/>
                    </a:lnTo>
                    <a:lnTo>
                      <a:pt x="367" y="242"/>
                    </a:lnTo>
                    <a:lnTo>
                      <a:pt x="407" y="268"/>
                    </a:lnTo>
                    <a:lnTo>
                      <a:pt x="446" y="293"/>
                    </a:lnTo>
                    <a:lnTo>
                      <a:pt x="484" y="318"/>
                    </a:lnTo>
                    <a:lnTo>
                      <a:pt x="523" y="344"/>
                    </a:lnTo>
                    <a:lnTo>
                      <a:pt x="561" y="368"/>
                    </a:lnTo>
                    <a:lnTo>
                      <a:pt x="598" y="392"/>
                    </a:lnTo>
                    <a:lnTo>
                      <a:pt x="634" y="415"/>
                    </a:lnTo>
                    <a:lnTo>
                      <a:pt x="667" y="437"/>
                    </a:lnTo>
                    <a:lnTo>
                      <a:pt x="700" y="458"/>
                    </a:lnTo>
                    <a:lnTo>
                      <a:pt x="730" y="476"/>
                    </a:lnTo>
                    <a:lnTo>
                      <a:pt x="758" y="493"/>
                    </a:lnTo>
                    <a:lnTo>
                      <a:pt x="785" y="509"/>
                    </a:lnTo>
                    <a:lnTo>
                      <a:pt x="806" y="523"/>
                    </a:lnTo>
                    <a:lnTo>
                      <a:pt x="826" y="535"/>
                    </a:lnTo>
                    <a:lnTo>
                      <a:pt x="842" y="544"/>
                    </a:lnTo>
                    <a:lnTo>
                      <a:pt x="855" y="551"/>
                    </a:lnTo>
                    <a:lnTo>
                      <a:pt x="863" y="554"/>
                    </a:lnTo>
                    <a:lnTo>
                      <a:pt x="851" y="564"/>
                    </a:lnTo>
                    <a:lnTo>
                      <a:pt x="849" y="562"/>
                    </a:lnTo>
                    <a:lnTo>
                      <a:pt x="842" y="558"/>
                    </a:lnTo>
                    <a:lnTo>
                      <a:pt x="832" y="551"/>
                    </a:lnTo>
                    <a:lnTo>
                      <a:pt x="817" y="542"/>
                    </a:lnTo>
                    <a:lnTo>
                      <a:pt x="798" y="530"/>
                    </a:lnTo>
                    <a:lnTo>
                      <a:pt x="777" y="516"/>
                    </a:lnTo>
                    <a:lnTo>
                      <a:pt x="751" y="500"/>
                    </a:lnTo>
                    <a:lnTo>
                      <a:pt x="724" y="483"/>
                    </a:lnTo>
                    <a:lnTo>
                      <a:pt x="694" y="465"/>
                    </a:lnTo>
                    <a:lnTo>
                      <a:pt x="662" y="444"/>
                    </a:lnTo>
                    <a:lnTo>
                      <a:pt x="628" y="423"/>
                    </a:lnTo>
                    <a:lnTo>
                      <a:pt x="592" y="400"/>
                    </a:lnTo>
                    <a:lnTo>
                      <a:pt x="555" y="377"/>
                    </a:lnTo>
                    <a:lnTo>
                      <a:pt x="518" y="353"/>
                    </a:lnTo>
                    <a:lnTo>
                      <a:pt x="479" y="328"/>
                    </a:lnTo>
                    <a:lnTo>
                      <a:pt x="441" y="302"/>
                    </a:lnTo>
                    <a:lnTo>
                      <a:pt x="402" y="278"/>
                    </a:lnTo>
                    <a:lnTo>
                      <a:pt x="363" y="253"/>
                    </a:lnTo>
                    <a:lnTo>
                      <a:pt x="325" y="227"/>
                    </a:lnTo>
                    <a:lnTo>
                      <a:pt x="287" y="203"/>
                    </a:lnTo>
                    <a:lnTo>
                      <a:pt x="250" y="179"/>
                    </a:lnTo>
                    <a:lnTo>
                      <a:pt x="215" y="156"/>
                    </a:lnTo>
                    <a:lnTo>
                      <a:pt x="182" y="133"/>
                    </a:lnTo>
                    <a:lnTo>
                      <a:pt x="150" y="112"/>
                    </a:lnTo>
                    <a:lnTo>
                      <a:pt x="121" y="91"/>
                    </a:lnTo>
                    <a:lnTo>
                      <a:pt x="93" y="73"/>
                    </a:lnTo>
                    <a:lnTo>
                      <a:pt x="69" y="56"/>
                    </a:lnTo>
                    <a:lnTo>
                      <a:pt x="48" y="41"/>
                    </a:lnTo>
                    <a:lnTo>
                      <a:pt x="30" y="27"/>
                    </a:lnTo>
                    <a:lnTo>
                      <a:pt x="16" y="15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D3D3"/>
              </a:solidFill>
              <a:ln w="31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052" name="Freeform 23"/>
              <p:cNvSpPr>
                <a:spLocks/>
              </p:cNvSpPr>
              <p:nvPr/>
            </p:nvSpPr>
            <p:spPr bwMode="auto">
              <a:xfrm>
                <a:off x="654" y="624"/>
                <a:ext cx="332" cy="225"/>
              </a:xfrm>
              <a:custGeom>
                <a:avLst/>
                <a:gdLst>
                  <a:gd name="T0" fmla="*/ 1 w 816"/>
                  <a:gd name="T1" fmla="*/ 0 h 539"/>
                  <a:gd name="T2" fmla="*/ 8 w 816"/>
                  <a:gd name="T3" fmla="*/ 5 h 539"/>
                  <a:gd name="T4" fmla="*/ 22 w 816"/>
                  <a:gd name="T5" fmla="*/ 15 h 539"/>
                  <a:gd name="T6" fmla="*/ 40 w 816"/>
                  <a:gd name="T7" fmla="*/ 28 h 539"/>
                  <a:gd name="T8" fmla="*/ 64 w 816"/>
                  <a:gd name="T9" fmla="*/ 43 h 539"/>
                  <a:gd name="T10" fmla="*/ 90 w 816"/>
                  <a:gd name="T11" fmla="*/ 61 h 539"/>
                  <a:gd name="T12" fmla="*/ 119 w 816"/>
                  <a:gd name="T13" fmla="*/ 81 h 539"/>
                  <a:gd name="T14" fmla="*/ 149 w 816"/>
                  <a:gd name="T15" fmla="*/ 102 h 539"/>
                  <a:gd name="T16" fmla="*/ 181 w 816"/>
                  <a:gd name="T17" fmla="*/ 123 h 539"/>
                  <a:gd name="T18" fmla="*/ 211 w 816"/>
                  <a:gd name="T19" fmla="*/ 143 h 539"/>
                  <a:gd name="T20" fmla="*/ 240 w 816"/>
                  <a:gd name="T21" fmla="*/ 163 h 539"/>
                  <a:gd name="T22" fmla="*/ 267 w 816"/>
                  <a:gd name="T23" fmla="*/ 181 h 539"/>
                  <a:gd name="T24" fmla="*/ 290 w 816"/>
                  <a:gd name="T25" fmla="*/ 196 h 539"/>
                  <a:gd name="T26" fmla="*/ 309 w 816"/>
                  <a:gd name="T27" fmla="*/ 208 h 539"/>
                  <a:gd name="T28" fmla="*/ 323 w 816"/>
                  <a:gd name="T29" fmla="*/ 217 h 539"/>
                  <a:gd name="T30" fmla="*/ 331 w 816"/>
                  <a:gd name="T31" fmla="*/ 221 h 539"/>
                  <a:gd name="T32" fmla="*/ 328 w 816"/>
                  <a:gd name="T33" fmla="*/ 225 h 539"/>
                  <a:gd name="T34" fmla="*/ 324 w 816"/>
                  <a:gd name="T35" fmla="*/ 222 h 539"/>
                  <a:gd name="T36" fmla="*/ 314 w 816"/>
                  <a:gd name="T37" fmla="*/ 216 h 539"/>
                  <a:gd name="T38" fmla="*/ 299 w 816"/>
                  <a:gd name="T39" fmla="*/ 206 h 539"/>
                  <a:gd name="T40" fmla="*/ 279 w 816"/>
                  <a:gd name="T41" fmla="*/ 192 h 539"/>
                  <a:gd name="T42" fmla="*/ 255 w 816"/>
                  <a:gd name="T43" fmla="*/ 177 h 539"/>
                  <a:gd name="T44" fmla="*/ 228 w 816"/>
                  <a:gd name="T45" fmla="*/ 159 h 539"/>
                  <a:gd name="T46" fmla="*/ 200 w 816"/>
                  <a:gd name="T47" fmla="*/ 141 h 539"/>
                  <a:gd name="T48" fmla="*/ 170 w 816"/>
                  <a:gd name="T49" fmla="*/ 121 h 539"/>
                  <a:gd name="T50" fmla="*/ 140 w 816"/>
                  <a:gd name="T51" fmla="*/ 101 h 539"/>
                  <a:gd name="T52" fmla="*/ 111 w 816"/>
                  <a:gd name="T53" fmla="*/ 81 h 539"/>
                  <a:gd name="T54" fmla="*/ 83 w 816"/>
                  <a:gd name="T55" fmla="*/ 62 h 539"/>
                  <a:gd name="T56" fmla="*/ 58 w 816"/>
                  <a:gd name="T57" fmla="*/ 45 h 539"/>
                  <a:gd name="T58" fmla="*/ 37 w 816"/>
                  <a:gd name="T59" fmla="*/ 29 h 539"/>
                  <a:gd name="T60" fmla="*/ 19 w 816"/>
                  <a:gd name="T61" fmla="*/ 16 h 539"/>
                  <a:gd name="T62" fmla="*/ 7 w 816"/>
                  <a:gd name="T63" fmla="*/ 6 h 539"/>
                  <a:gd name="T64" fmla="*/ 0 w 816"/>
                  <a:gd name="T65" fmla="*/ 0 h 53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16"/>
                  <a:gd name="T100" fmla="*/ 0 h 539"/>
                  <a:gd name="T101" fmla="*/ 816 w 816"/>
                  <a:gd name="T102" fmla="*/ 539 h 53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16" h="539">
                    <a:moveTo>
                      <a:pt x="0" y="0"/>
                    </a:moveTo>
                    <a:lnTo>
                      <a:pt x="2" y="1"/>
                    </a:lnTo>
                    <a:lnTo>
                      <a:pt x="9" y="5"/>
                    </a:lnTo>
                    <a:lnTo>
                      <a:pt x="19" y="13"/>
                    </a:lnTo>
                    <a:lnTo>
                      <a:pt x="34" y="23"/>
                    </a:lnTo>
                    <a:lnTo>
                      <a:pt x="53" y="35"/>
                    </a:lnTo>
                    <a:lnTo>
                      <a:pt x="75" y="49"/>
                    </a:lnTo>
                    <a:lnTo>
                      <a:pt x="99" y="66"/>
                    </a:lnTo>
                    <a:lnTo>
                      <a:pt x="127" y="84"/>
                    </a:lnTo>
                    <a:lnTo>
                      <a:pt x="157" y="103"/>
                    </a:lnTo>
                    <a:lnTo>
                      <a:pt x="188" y="125"/>
                    </a:lnTo>
                    <a:lnTo>
                      <a:pt x="221" y="147"/>
                    </a:lnTo>
                    <a:lnTo>
                      <a:pt x="257" y="170"/>
                    </a:lnTo>
                    <a:lnTo>
                      <a:pt x="293" y="194"/>
                    </a:lnTo>
                    <a:lnTo>
                      <a:pt x="329" y="218"/>
                    </a:lnTo>
                    <a:lnTo>
                      <a:pt x="367" y="244"/>
                    </a:lnTo>
                    <a:lnTo>
                      <a:pt x="406" y="269"/>
                    </a:lnTo>
                    <a:lnTo>
                      <a:pt x="444" y="294"/>
                    </a:lnTo>
                    <a:lnTo>
                      <a:pt x="482" y="319"/>
                    </a:lnTo>
                    <a:lnTo>
                      <a:pt x="518" y="343"/>
                    </a:lnTo>
                    <a:lnTo>
                      <a:pt x="555" y="367"/>
                    </a:lnTo>
                    <a:lnTo>
                      <a:pt x="590" y="390"/>
                    </a:lnTo>
                    <a:lnTo>
                      <a:pt x="624" y="412"/>
                    </a:lnTo>
                    <a:lnTo>
                      <a:pt x="656" y="433"/>
                    </a:lnTo>
                    <a:lnTo>
                      <a:pt x="686" y="452"/>
                    </a:lnTo>
                    <a:lnTo>
                      <a:pt x="713" y="469"/>
                    </a:lnTo>
                    <a:lnTo>
                      <a:pt x="739" y="486"/>
                    </a:lnTo>
                    <a:lnTo>
                      <a:pt x="760" y="499"/>
                    </a:lnTo>
                    <a:lnTo>
                      <a:pt x="779" y="511"/>
                    </a:lnTo>
                    <a:lnTo>
                      <a:pt x="794" y="520"/>
                    </a:lnTo>
                    <a:lnTo>
                      <a:pt x="805" y="526"/>
                    </a:lnTo>
                    <a:lnTo>
                      <a:pt x="813" y="529"/>
                    </a:lnTo>
                    <a:lnTo>
                      <a:pt x="816" y="530"/>
                    </a:lnTo>
                    <a:lnTo>
                      <a:pt x="805" y="539"/>
                    </a:lnTo>
                    <a:lnTo>
                      <a:pt x="803" y="537"/>
                    </a:lnTo>
                    <a:lnTo>
                      <a:pt x="797" y="533"/>
                    </a:lnTo>
                    <a:lnTo>
                      <a:pt x="787" y="527"/>
                    </a:lnTo>
                    <a:lnTo>
                      <a:pt x="772" y="518"/>
                    </a:lnTo>
                    <a:lnTo>
                      <a:pt x="755" y="506"/>
                    </a:lnTo>
                    <a:lnTo>
                      <a:pt x="734" y="494"/>
                    </a:lnTo>
                    <a:lnTo>
                      <a:pt x="711" y="479"/>
                    </a:lnTo>
                    <a:lnTo>
                      <a:pt x="686" y="461"/>
                    </a:lnTo>
                    <a:lnTo>
                      <a:pt x="657" y="444"/>
                    </a:lnTo>
                    <a:lnTo>
                      <a:pt x="627" y="425"/>
                    </a:lnTo>
                    <a:lnTo>
                      <a:pt x="595" y="404"/>
                    </a:lnTo>
                    <a:lnTo>
                      <a:pt x="561" y="382"/>
                    </a:lnTo>
                    <a:lnTo>
                      <a:pt x="527" y="360"/>
                    </a:lnTo>
                    <a:lnTo>
                      <a:pt x="491" y="337"/>
                    </a:lnTo>
                    <a:lnTo>
                      <a:pt x="454" y="313"/>
                    </a:lnTo>
                    <a:lnTo>
                      <a:pt x="418" y="290"/>
                    </a:lnTo>
                    <a:lnTo>
                      <a:pt x="381" y="266"/>
                    </a:lnTo>
                    <a:lnTo>
                      <a:pt x="344" y="241"/>
                    </a:lnTo>
                    <a:lnTo>
                      <a:pt x="308" y="217"/>
                    </a:lnTo>
                    <a:lnTo>
                      <a:pt x="273" y="194"/>
                    </a:lnTo>
                    <a:lnTo>
                      <a:pt x="238" y="171"/>
                    </a:lnTo>
                    <a:lnTo>
                      <a:pt x="205" y="148"/>
                    </a:lnTo>
                    <a:lnTo>
                      <a:pt x="173" y="127"/>
                    </a:lnTo>
                    <a:lnTo>
                      <a:pt x="143" y="107"/>
                    </a:lnTo>
                    <a:lnTo>
                      <a:pt x="115" y="87"/>
                    </a:lnTo>
                    <a:lnTo>
                      <a:pt x="90" y="70"/>
                    </a:lnTo>
                    <a:lnTo>
                      <a:pt x="67" y="53"/>
                    </a:lnTo>
                    <a:lnTo>
                      <a:pt x="46" y="39"/>
                    </a:lnTo>
                    <a:lnTo>
                      <a:pt x="29" y="25"/>
                    </a:lnTo>
                    <a:lnTo>
                      <a:pt x="16" y="1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D3D3"/>
              </a:solidFill>
              <a:ln w="31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053" name="Freeform 24"/>
              <p:cNvSpPr>
                <a:spLocks/>
              </p:cNvSpPr>
              <p:nvPr/>
            </p:nvSpPr>
            <p:spPr bwMode="auto">
              <a:xfrm>
                <a:off x="598" y="657"/>
                <a:ext cx="86" cy="66"/>
              </a:xfrm>
              <a:custGeom>
                <a:avLst/>
                <a:gdLst>
                  <a:gd name="T0" fmla="*/ 0 w 212"/>
                  <a:gd name="T1" fmla="*/ 0 h 159"/>
                  <a:gd name="T2" fmla="*/ 0 w 212"/>
                  <a:gd name="T3" fmla="*/ 0 h 159"/>
                  <a:gd name="T4" fmla="*/ 2 w 212"/>
                  <a:gd name="T5" fmla="*/ 2 h 159"/>
                  <a:gd name="T6" fmla="*/ 5 w 212"/>
                  <a:gd name="T7" fmla="*/ 5 h 159"/>
                  <a:gd name="T8" fmla="*/ 10 w 212"/>
                  <a:gd name="T9" fmla="*/ 7 h 159"/>
                  <a:gd name="T10" fmla="*/ 15 w 212"/>
                  <a:gd name="T11" fmla="*/ 12 h 159"/>
                  <a:gd name="T12" fmla="*/ 20 w 212"/>
                  <a:gd name="T13" fmla="*/ 16 h 159"/>
                  <a:gd name="T14" fmla="*/ 26 w 212"/>
                  <a:gd name="T15" fmla="*/ 21 h 159"/>
                  <a:gd name="T16" fmla="*/ 34 w 212"/>
                  <a:gd name="T17" fmla="*/ 26 h 159"/>
                  <a:gd name="T18" fmla="*/ 41 w 212"/>
                  <a:gd name="T19" fmla="*/ 32 h 159"/>
                  <a:gd name="T20" fmla="*/ 47 w 212"/>
                  <a:gd name="T21" fmla="*/ 37 h 159"/>
                  <a:gd name="T22" fmla="*/ 54 w 212"/>
                  <a:gd name="T23" fmla="*/ 42 h 159"/>
                  <a:gd name="T24" fmla="*/ 62 w 212"/>
                  <a:gd name="T25" fmla="*/ 47 h 159"/>
                  <a:gd name="T26" fmla="*/ 69 w 212"/>
                  <a:gd name="T27" fmla="*/ 52 h 159"/>
                  <a:gd name="T28" fmla="*/ 75 w 212"/>
                  <a:gd name="T29" fmla="*/ 56 h 159"/>
                  <a:gd name="T30" fmla="*/ 81 w 212"/>
                  <a:gd name="T31" fmla="*/ 60 h 159"/>
                  <a:gd name="T32" fmla="*/ 86 w 212"/>
                  <a:gd name="T33" fmla="*/ 63 h 159"/>
                  <a:gd name="T34" fmla="*/ 81 w 212"/>
                  <a:gd name="T35" fmla="*/ 66 h 159"/>
                  <a:gd name="T36" fmla="*/ 80 w 212"/>
                  <a:gd name="T37" fmla="*/ 66 h 159"/>
                  <a:gd name="T38" fmla="*/ 78 w 212"/>
                  <a:gd name="T39" fmla="*/ 64 h 159"/>
                  <a:gd name="T40" fmla="*/ 75 w 212"/>
                  <a:gd name="T41" fmla="*/ 62 h 159"/>
                  <a:gd name="T42" fmla="*/ 71 w 212"/>
                  <a:gd name="T43" fmla="*/ 59 h 159"/>
                  <a:gd name="T44" fmla="*/ 65 w 212"/>
                  <a:gd name="T45" fmla="*/ 56 h 159"/>
                  <a:gd name="T46" fmla="*/ 59 w 212"/>
                  <a:gd name="T47" fmla="*/ 51 h 159"/>
                  <a:gd name="T48" fmla="*/ 52 w 212"/>
                  <a:gd name="T49" fmla="*/ 47 h 159"/>
                  <a:gd name="T50" fmla="*/ 46 w 212"/>
                  <a:gd name="T51" fmla="*/ 42 h 159"/>
                  <a:gd name="T52" fmla="*/ 38 w 212"/>
                  <a:gd name="T53" fmla="*/ 37 h 159"/>
                  <a:gd name="T54" fmla="*/ 31 w 212"/>
                  <a:gd name="T55" fmla="*/ 32 h 159"/>
                  <a:gd name="T56" fmla="*/ 25 w 212"/>
                  <a:gd name="T57" fmla="*/ 26 h 159"/>
                  <a:gd name="T58" fmla="*/ 18 w 212"/>
                  <a:gd name="T59" fmla="*/ 20 h 159"/>
                  <a:gd name="T60" fmla="*/ 12 w 212"/>
                  <a:gd name="T61" fmla="*/ 15 h 159"/>
                  <a:gd name="T62" fmla="*/ 7 w 212"/>
                  <a:gd name="T63" fmla="*/ 10 h 159"/>
                  <a:gd name="T64" fmla="*/ 3 w 212"/>
                  <a:gd name="T65" fmla="*/ 5 h 159"/>
                  <a:gd name="T66" fmla="*/ 0 w 212"/>
                  <a:gd name="T67" fmla="*/ 0 h 15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2"/>
                  <a:gd name="T103" fmla="*/ 0 h 159"/>
                  <a:gd name="T104" fmla="*/ 212 w 212"/>
                  <a:gd name="T105" fmla="*/ 159 h 15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2" h="159">
                    <a:moveTo>
                      <a:pt x="0" y="0"/>
                    </a:moveTo>
                    <a:lnTo>
                      <a:pt x="1" y="1"/>
                    </a:lnTo>
                    <a:lnTo>
                      <a:pt x="6" y="5"/>
                    </a:lnTo>
                    <a:lnTo>
                      <a:pt x="13" y="11"/>
                    </a:lnTo>
                    <a:lnTo>
                      <a:pt x="24" y="18"/>
                    </a:lnTo>
                    <a:lnTo>
                      <a:pt x="36" y="29"/>
                    </a:lnTo>
                    <a:lnTo>
                      <a:pt x="50" y="39"/>
                    </a:lnTo>
                    <a:lnTo>
                      <a:pt x="65" y="51"/>
                    </a:lnTo>
                    <a:lnTo>
                      <a:pt x="83" y="63"/>
                    </a:lnTo>
                    <a:lnTo>
                      <a:pt x="100" y="76"/>
                    </a:lnTo>
                    <a:lnTo>
                      <a:pt x="117" y="89"/>
                    </a:lnTo>
                    <a:lnTo>
                      <a:pt x="134" y="101"/>
                    </a:lnTo>
                    <a:lnTo>
                      <a:pt x="152" y="114"/>
                    </a:lnTo>
                    <a:lnTo>
                      <a:pt x="169" y="125"/>
                    </a:lnTo>
                    <a:lnTo>
                      <a:pt x="185" y="136"/>
                    </a:lnTo>
                    <a:lnTo>
                      <a:pt x="199" y="145"/>
                    </a:lnTo>
                    <a:lnTo>
                      <a:pt x="212" y="152"/>
                    </a:lnTo>
                    <a:lnTo>
                      <a:pt x="200" y="159"/>
                    </a:lnTo>
                    <a:lnTo>
                      <a:pt x="198" y="158"/>
                    </a:lnTo>
                    <a:lnTo>
                      <a:pt x="193" y="154"/>
                    </a:lnTo>
                    <a:lnTo>
                      <a:pt x="184" y="150"/>
                    </a:lnTo>
                    <a:lnTo>
                      <a:pt x="174" y="143"/>
                    </a:lnTo>
                    <a:lnTo>
                      <a:pt x="160" y="134"/>
                    </a:lnTo>
                    <a:lnTo>
                      <a:pt x="145" y="124"/>
                    </a:lnTo>
                    <a:lnTo>
                      <a:pt x="129" y="113"/>
                    </a:lnTo>
                    <a:lnTo>
                      <a:pt x="113" y="101"/>
                    </a:lnTo>
                    <a:lnTo>
                      <a:pt x="94" y="89"/>
                    </a:lnTo>
                    <a:lnTo>
                      <a:pt x="77" y="76"/>
                    </a:lnTo>
                    <a:lnTo>
                      <a:pt x="61" y="63"/>
                    </a:lnTo>
                    <a:lnTo>
                      <a:pt x="45" y="49"/>
                    </a:lnTo>
                    <a:lnTo>
                      <a:pt x="30" y="37"/>
                    </a:lnTo>
                    <a:lnTo>
                      <a:pt x="18" y="24"/>
                    </a:lnTo>
                    <a:lnTo>
                      <a:pt x="8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D3D3"/>
              </a:solidFill>
              <a:ln w="31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054" name="Freeform 25"/>
              <p:cNvSpPr>
                <a:spLocks/>
              </p:cNvSpPr>
              <p:nvPr/>
            </p:nvSpPr>
            <p:spPr bwMode="auto">
              <a:xfrm>
                <a:off x="1227" y="558"/>
                <a:ext cx="121" cy="63"/>
              </a:xfrm>
              <a:custGeom>
                <a:avLst/>
                <a:gdLst>
                  <a:gd name="T0" fmla="*/ 0 w 298"/>
                  <a:gd name="T1" fmla="*/ 0 h 151"/>
                  <a:gd name="T2" fmla="*/ 1 w 298"/>
                  <a:gd name="T3" fmla="*/ 0 h 151"/>
                  <a:gd name="T4" fmla="*/ 4 w 298"/>
                  <a:gd name="T5" fmla="*/ 2 h 151"/>
                  <a:gd name="T6" fmla="*/ 8 w 298"/>
                  <a:gd name="T7" fmla="*/ 4 h 151"/>
                  <a:gd name="T8" fmla="*/ 14 w 298"/>
                  <a:gd name="T9" fmla="*/ 8 h 151"/>
                  <a:gd name="T10" fmla="*/ 21 w 298"/>
                  <a:gd name="T11" fmla="*/ 11 h 151"/>
                  <a:gd name="T12" fmla="*/ 29 w 298"/>
                  <a:gd name="T13" fmla="*/ 15 h 151"/>
                  <a:gd name="T14" fmla="*/ 38 w 298"/>
                  <a:gd name="T15" fmla="*/ 20 h 151"/>
                  <a:gd name="T16" fmla="*/ 48 w 298"/>
                  <a:gd name="T17" fmla="*/ 25 h 151"/>
                  <a:gd name="T18" fmla="*/ 57 w 298"/>
                  <a:gd name="T19" fmla="*/ 30 h 151"/>
                  <a:gd name="T20" fmla="*/ 68 w 298"/>
                  <a:gd name="T21" fmla="*/ 35 h 151"/>
                  <a:gd name="T22" fmla="*/ 78 w 298"/>
                  <a:gd name="T23" fmla="*/ 40 h 151"/>
                  <a:gd name="T24" fmla="*/ 88 w 298"/>
                  <a:gd name="T25" fmla="*/ 44 h 151"/>
                  <a:gd name="T26" fmla="*/ 97 w 298"/>
                  <a:gd name="T27" fmla="*/ 48 h 151"/>
                  <a:gd name="T28" fmla="*/ 106 w 298"/>
                  <a:gd name="T29" fmla="*/ 53 h 151"/>
                  <a:gd name="T30" fmla="*/ 114 w 298"/>
                  <a:gd name="T31" fmla="*/ 56 h 151"/>
                  <a:gd name="T32" fmla="*/ 121 w 298"/>
                  <a:gd name="T33" fmla="*/ 58 h 151"/>
                  <a:gd name="T34" fmla="*/ 116 w 298"/>
                  <a:gd name="T35" fmla="*/ 63 h 151"/>
                  <a:gd name="T36" fmla="*/ 115 w 298"/>
                  <a:gd name="T37" fmla="*/ 63 h 151"/>
                  <a:gd name="T38" fmla="*/ 112 w 298"/>
                  <a:gd name="T39" fmla="*/ 61 h 151"/>
                  <a:gd name="T40" fmla="*/ 107 w 298"/>
                  <a:gd name="T41" fmla="*/ 60 h 151"/>
                  <a:gd name="T42" fmla="*/ 101 w 298"/>
                  <a:gd name="T43" fmla="*/ 57 h 151"/>
                  <a:gd name="T44" fmla="*/ 93 w 298"/>
                  <a:gd name="T45" fmla="*/ 54 h 151"/>
                  <a:gd name="T46" fmla="*/ 85 w 298"/>
                  <a:gd name="T47" fmla="*/ 50 h 151"/>
                  <a:gd name="T48" fmla="*/ 76 w 298"/>
                  <a:gd name="T49" fmla="*/ 46 h 151"/>
                  <a:gd name="T50" fmla="*/ 66 w 298"/>
                  <a:gd name="T51" fmla="*/ 42 h 151"/>
                  <a:gd name="T52" fmla="*/ 56 w 298"/>
                  <a:gd name="T53" fmla="*/ 37 h 151"/>
                  <a:gd name="T54" fmla="*/ 46 w 298"/>
                  <a:gd name="T55" fmla="*/ 32 h 151"/>
                  <a:gd name="T56" fmla="*/ 37 w 298"/>
                  <a:gd name="T57" fmla="*/ 27 h 151"/>
                  <a:gd name="T58" fmla="*/ 27 w 298"/>
                  <a:gd name="T59" fmla="*/ 22 h 151"/>
                  <a:gd name="T60" fmla="*/ 19 w 298"/>
                  <a:gd name="T61" fmla="*/ 16 h 151"/>
                  <a:gd name="T62" fmla="*/ 11 w 298"/>
                  <a:gd name="T63" fmla="*/ 10 h 151"/>
                  <a:gd name="T64" fmla="*/ 4 w 298"/>
                  <a:gd name="T65" fmla="*/ 5 h 151"/>
                  <a:gd name="T66" fmla="*/ 0 w 298"/>
                  <a:gd name="T67" fmla="*/ 0 h 15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98"/>
                  <a:gd name="T103" fmla="*/ 0 h 151"/>
                  <a:gd name="T104" fmla="*/ 298 w 298"/>
                  <a:gd name="T105" fmla="*/ 151 h 15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98" h="151">
                    <a:moveTo>
                      <a:pt x="0" y="0"/>
                    </a:moveTo>
                    <a:lnTo>
                      <a:pt x="2" y="1"/>
                    </a:lnTo>
                    <a:lnTo>
                      <a:pt x="9" y="5"/>
                    </a:lnTo>
                    <a:lnTo>
                      <a:pt x="20" y="10"/>
                    </a:lnTo>
                    <a:lnTo>
                      <a:pt x="34" y="18"/>
                    </a:lnTo>
                    <a:lnTo>
                      <a:pt x="52" y="26"/>
                    </a:lnTo>
                    <a:lnTo>
                      <a:pt x="72" y="37"/>
                    </a:lnTo>
                    <a:lnTo>
                      <a:pt x="94" y="48"/>
                    </a:lnTo>
                    <a:lnTo>
                      <a:pt x="117" y="60"/>
                    </a:lnTo>
                    <a:lnTo>
                      <a:pt x="141" y="71"/>
                    </a:lnTo>
                    <a:lnTo>
                      <a:pt x="167" y="83"/>
                    </a:lnTo>
                    <a:lnTo>
                      <a:pt x="192" y="95"/>
                    </a:lnTo>
                    <a:lnTo>
                      <a:pt x="216" y="106"/>
                    </a:lnTo>
                    <a:lnTo>
                      <a:pt x="239" y="116"/>
                    </a:lnTo>
                    <a:lnTo>
                      <a:pt x="261" y="127"/>
                    </a:lnTo>
                    <a:lnTo>
                      <a:pt x="281" y="135"/>
                    </a:lnTo>
                    <a:lnTo>
                      <a:pt x="298" y="140"/>
                    </a:lnTo>
                    <a:lnTo>
                      <a:pt x="285" y="151"/>
                    </a:lnTo>
                    <a:lnTo>
                      <a:pt x="283" y="150"/>
                    </a:lnTo>
                    <a:lnTo>
                      <a:pt x="275" y="147"/>
                    </a:lnTo>
                    <a:lnTo>
                      <a:pt x="264" y="143"/>
                    </a:lnTo>
                    <a:lnTo>
                      <a:pt x="249" y="137"/>
                    </a:lnTo>
                    <a:lnTo>
                      <a:pt x="230" y="129"/>
                    </a:lnTo>
                    <a:lnTo>
                      <a:pt x="209" y="121"/>
                    </a:lnTo>
                    <a:lnTo>
                      <a:pt x="186" y="110"/>
                    </a:lnTo>
                    <a:lnTo>
                      <a:pt x="162" y="100"/>
                    </a:lnTo>
                    <a:lnTo>
                      <a:pt x="138" y="89"/>
                    </a:lnTo>
                    <a:lnTo>
                      <a:pt x="114" y="76"/>
                    </a:lnTo>
                    <a:lnTo>
                      <a:pt x="90" y="64"/>
                    </a:lnTo>
                    <a:lnTo>
                      <a:pt x="66" y="52"/>
                    </a:lnTo>
                    <a:lnTo>
                      <a:pt x="46" y="38"/>
                    </a:lnTo>
                    <a:lnTo>
                      <a:pt x="27" y="25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D3D3"/>
              </a:solidFill>
              <a:ln w="31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055" name="Freeform 26"/>
              <p:cNvSpPr>
                <a:spLocks/>
              </p:cNvSpPr>
              <p:nvPr/>
            </p:nvSpPr>
            <p:spPr bwMode="auto">
              <a:xfrm>
                <a:off x="633" y="645"/>
                <a:ext cx="47" cy="43"/>
              </a:xfrm>
              <a:custGeom>
                <a:avLst/>
                <a:gdLst>
                  <a:gd name="T0" fmla="*/ 32 w 116"/>
                  <a:gd name="T1" fmla="*/ 8 h 103"/>
                  <a:gd name="T2" fmla="*/ 22 w 116"/>
                  <a:gd name="T3" fmla="*/ 4 h 103"/>
                  <a:gd name="T4" fmla="*/ 10 w 116"/>
                  <a:gd name="T5" fmla="*/ 0 h 103"/>
                  <a:gd name="T6" fmla="*/ 1 w 116"/>
                  <a:gd name="T7" fmla="*/ 3 h 103"/>
                  <a:gd name="T8" fmla="*/ 0 w 116"/>
                  <a:gd name="T9" fmla="*/ 13 h 103"/>
                  <a:gd name="T10" fmla="*/ 0 w 116"/>
                  <a:gd name="T11" fmla="*/ 20 h 103"/>
                  <a:gd name="T12" fmla="*/ 1 w 116"/>
                  <a:gd name="T13" fmla="*/ 22 h 103"/>
                  <a:gd name="T14" fmla="*/ 6 w 116"/>
                  <a:gd name="T15" fmla="*/ 21 h 103"/>
                  <a:gd name="T16" fmla="*/ 16 w 116"/>
                  <a:gd name="T17" fmla="*/ 19 h 103"/>
                  <a:gd name="T18" fmla="*/ 26 w 116"/>
                  <a:gd name="T19" fmla="*/ 20 h 103"/>
                  <a:gd name="T20" fmla="*/ 33 w 116"/>
                  <a:gd name="T21" fmla="*/ 23 h 103"/>
                  <a:gd name="T22" fmla="*/ 35 w 116"/>
                  <a:gd name="T23" fmla="*/ 25 h 103"/>
                  <a:gd name="T24" fmla="*/ 31 w 116"/>
                  <a:gd name="T25" fmla="*/ 26 h 103"/>
                  <a:gd name="T26" fmla="*/ 26 w 116"/>
                  <a:gd name="T27" fmla="*/ 27 h 103"/>
                  <a:gd name="T28" fmla="*/ 21 w 116"/>
                  <a:gd name="T29" fmla="*/ 29 h 103"/>
                  <a:gd name="T30" fmla="*/ 21 w 116"/>
                  <a:gd name="T31" fmla="*/ 31 h 103"/>
                  <a:gd name="T32" fmla="*/ 27 w 116"/>
                  <a:gd name="T33" fmla="*/ 34 h 103"/>
                  <a:gd name="T34" fmla="*/ 32 w 116"/>
                  <a:gd name="T35" fmla="*/ 38 h 103"/>
                  <a:gd name="T36" fmla="*/ 37 w 116"/>
                  <a:gd name="T37" fmla="*/ 42 h 103"/>
                  <a:gd name="T38" fmla="*/ 41 w 116"/>
                  <a:gd name="T39" fmla="*/ 43 h 103"/>
                  <a:gd name="T40" fmla="*/ 47 w 116"/>
                  <a:gd name="T41" fmla="*/ 41 h 103"/>
                  <a:gd name="T42" fmla="*/ 44 w 116"/>
                  <a:gd name="T43" fmla="*/ 40 h 103"/>
                  <a:gd name="T44" fmla="*/ 32 w 116"/>
                  <a:gd name="T45" fmla="*/ 36 h 103"/>
                  <a:gd name="T46" fmla="*/ 28 w 116"/>
                  <a:gd name="T47" fmla="*/ 30 h 103"/>
                  <a:gd name="T48" fmla="*/ 34 w 116"/>
                  <a:gd name="T49" fmla="*/ 28 h 103"/>
                  <a:gd name="T50" fmla="*/ 41 w 116"/>
                  <a:gd name="T51" fmla="*/ 27 h 103"/>
                  <a:gd name="T52" fmla="*/ 46 w 116"/>
                  <a:gd name="T53" fmla="*/ 25 h 103"/>
                  <a:gd name="T54" fmla="*/ 45 w 116"/>
                  <a:gd name="T55" fmla="*/ 24 h 103"/>
                  <a:gd name="T56" fmla="*/ 36 w 116"/>
                  <a:gd name="T57" fmla="*/ 20 h 103"/>
                  <a:gd name="T58" fmla="*/ 26 w 116"/>
                  <a:gd name="T59" fmla="*/ 16 h 103"/>
                  <a:gd name="T60" fmla="*/ 17 w 116"/>
                  <a:gd name="T61" fmla="*/ 14 h 103"/>
                  <a:gd name="T62" fmla="*/ 10 w 116"/>
                  <a:gd name="T63" fmla="*/ 13 h 103"/>
                  <a:gd name="T64" fmla="*/ 7 w 116"/>
                  <a:gd name="T65" fmla="*/ 14 h 103"/>
                  <a:gd name="T66" fmla="*/ 4 w 116"/>
                  <a:gd name="T67" fmla="*/ 11 h 103"/>
                  <a:gd name="T68" fmla="*/ 3 w 116"/>
                  <a:gd name="T69" fmla="*/ 6 h 103"/>
                  <a:gd name="T70" fmla="*/ 8 w 116"/>
                  <a:gd name="T71" fmla="*/ 4 h 103"/>
                  <a:gd name="T72" fmla="*/ 19 w 116"/>
                  <a:gd name="T73" fmla="*/ 7 h 103"/>
                  <a:gd name="T74" fmla="*/ 27 w 116"/>
                  <a:gd name="T75" fmla="*/ 9 h 103"/>
                  <a:gd name="T76" fmla="*/ 31 w 116"/>
                  <a:gd name="T77" fmla="*/ 10 h 103"/>
                  <a:gd name="T78" fmla="*/ 33 w 116"/>
                  <a:gd name="T79" fmla="*/ 9 h 10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16"/>
                  <a:gd name="T121" fmla="*/ 0 h 103"/>
                  <a:gd name="T122" fmla="*/ 116 w 116"/>
                  <a:gd name="T123" fmla="*/ 103 h 10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16" h="103">
                    <a:moveTo>
                      <a:pt x="82" y="22"/>
                    </a:moveTo>
                    <a:lnTo>
                      <a:pt x="78" y="20"/>
                    </a:lnTo>
                    <a:lnTo>
                      <a:pt x="69" y="15"/>
                    </a:lnTo>
                    <a:lnTo>
                      <a:pt x="55" y="10"/>
                    </a:lnTo>
                    <a:lnTo>
                      <a:pt x="40" y="4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3" y="6"/>
                    </a:lnTo>
                    <a:lnTo>
                      <a:pt x="0" y="18"/>
                    </a:lnTo>
                    <a:lnTo>
                      <a:pt x="0" y="31"/>
                    </a:lnTo>
                    <a:lnTo>
                      <a:pt x="0" y="41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2" y="52"/>
                    </a:lnTo>
                    <a:lnTo>
                      <a:pt x="7" y="52"/>
                    </a:lnTo>
                    <a:lnTo>
                      <a:pt x="15" y="50"/>
                    </a:lnTo>
                    <a:lnTo>
                      <a:pt x="26" y="48"/>
                    </a:lnTo>
                    <a:lnTo>
                      <a:pt x="40" y="46"/>
                    </a:lnTo>
                    <a:lnTo>
                      <a:pt x="53" y="46"/>
                    </a:lnTo>
                    <a:lnTo>
                      <a:pt x="64" y="49"/>
                    </a:lnTo>
                    <a:lnTo>
                      <a:pt x="74" y="52"/>
                    </a:lnTo>
                    <a:lnTo>
                      <a:pt x="81" y="56"/>
                    </a:lnTo>
                    <a:lnTo>
                      <a:pt x="85" y="59"/>
                    </a:lnTo>
                    <a:lnTo>
                      <a:pt x="86" y="61"/>
                    </a:lnTo>
                    <a:lnTo>
                      <a:pt x="83" y="63"/>
                    </a:lnTo>
                    <a:lnTo>
                      <a:pt x="77" y="63"/>
                    </a:lnTo>
                    <a:lnTo>
                      <a:pt x="70" y="64"/>
                    </a:lnTo>
                    <a:lnTo>
                      <a:pt x="63" y="65"/>
                    </a:lnTo>
                    <a:lnTo>
                      <a:pt x="57" y="67"/>
                    </a:lnTo>
                    <a:lnTo>
                      <a:pt x="53" y="69"/>
                    </a:lnTo>
                    <a:lnTo>
                      <a:pt x="51" y="72"/>
                    </a:lnTo>
                    <a:lnTo>
                      <a:pt x="52" y="75"/>
                    </a:lnTo>
                    <a:lnTo>
                      <a:pt x="57" y="79"/>
                    </a:lnTo>
                    <a:lnTo>
                      <a:pt x="66" y="82"/>
                    </a:lnTo>
                    <a:lnTo>
                      <a:pt x="72" y="87"/>
                    </a:lnTo>
                    <a:lnTo>
                      <a:pt x="79" y="92"/>
                    </a:lnTo>
                    <a:lnTo>
                      <a:pt x="85" y="97"/>
                    </a:lnTo>
                    <a:lnTo>
                      <a:pt x="92" y="101"/>
                    </a:lnTo>
                    <a:lnTo>
                      <a:pt x="98" y="103"/>
                    </a:lnTo>
                    <a:lnTo>
                      <a:pt x="102" y="103"/>
                    </a:lnTo>
                    <a:lnTo>
                      <a:pt x="108" y="102"/>
                    </a:lnTo>
                    <a:lnTo>
                      <a:pt x="116" y="98"/>
                    </a:lnTo>
                    <a:lnTo>
                      <a:pt x="116" y="97"/>
                    </a:lnTo>
                    <a:lnTo>
                      <a:pt x="109" y="97"/>
                    </a:lnTo>
                    <a:lnTo>
                      <a:pt x="96" y="92"/>
                    </a:lnTo>
                    <a:lnTo>
                      <a:pt x="79" y="86"/>
                    </a:lnTo>
                    <a:lnTo>
                      <a:pt x="71" y="77"/>
                    </a:lnTo>
                    <a:lnTo>
                      <a:pt x="70" y="72"/>
                    </a:lnTo>
                    <a:lnTo>
                      <a:pt x="77" y="67"/>
                    </a:lnTo>
                    <a:lnTo>
                      <a:pt x="84" y="66"/>
                    </a:lnTo>
                    <a:lnTo>
                      <a:pt x="92" y="65"/>
                    </a:lnTo>
                    <a:lnTo>
                      <a:pt x="100" y="64"/>
                    </a:lnTo>
                    <a:lnTo>
                      <a:pt x="108" y="63"/>
                    </a:lnTo>
                    <a:lnTo>
                      <a:pt x="113" y="61"/>
                    </a:lnTo>
                    <a:lnTo>
                      <a:pt x="115" y="59"/>
                    </a:lnTo>
                    <a:lnTo>
                      <a:pt x="112" y="57"/>
                    </a:lnTo>
                    <a:lnTo>
                      <a:pt x="102" y="52"/>
                    </a:lnTo>
                    <a:lnTo>
                      <a:pt x="90" y="48"/>
                    </a:lnTo>
                    <a:lnTo>
                      <a:pt x="77" y="43"/>
                    </a:lnTo>
                    <a:lnTo>
                      <a:pt x="64" y="39"/>
                    </a:lnTo>
                    <a:lnTo>
                      <a:pt x="53" y="36"/>
                    </a:lnTo>
                    <a:lnTo>
                      <a:pt x="42" y="34"/>
                    </a:lnTo>
                    <a:lnTo>
                      <a:pt x="33" y="31"/>
                    </a:lnTo>
                    <a:lnTo>
                      <a:pt x="25" y="31"/>
                    </a:lnTo>
                    <a:lnTo>
                      <a:pt x="21" y="33"/>
                    </a:lnTo>
                    <a:lnTo>
                      <a:pt x="17" y="33"/>
                    </a:lnTo>
                    <a:lnTo>
                      <a:pt x="13" y="30"/>
                    </a:lnTo>
                    <a:lnTo>
                      <a:pt x="9" y="26"/>
                    </a:lnTo>
                    <a:lnTo>
                      <a:pt x="8" y="20"/>
                    </a:lnTo>
                    <a:lnTo>
                      <a:pt x="8" y="14"/>
                    </a:lnTo>
                    <a:lnTo>
                      <a:pt x="11" y="11"/>
                    </a:lnTo>
                    <a:lnTo>
                      <a:pt x="19" y="10"/>
                    </a:lnTo>
                    <a:lnTo>
                      <a:pt x="32" y="12"/>
                    </a:lnTo>
                    <a:lnTo>
                      <a:pt x="46" y="16"/>
                    </a:lnTo>
                    <a:lnTo>
                      <a:pt x="57" y="20"/>
                    </a:lnTo>
                    <a:lnTo>
                      <a:pt x="66" y="22"/>
                    </a:lnTo>
                    <a:lnTo>
                      <a:pt x="72" y="22"/>
                    </a:lnTo>
                    <a:lnTo>
                      <a:pt x="77" y="23"/>
                    </a:lnTo>
                    <a:lnTo>
                      <a:pt x="79" y="22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93D3D3"/>
              </a:solidFill>
              <a:ln w="31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056" name="Freeform 27"/>
              <p:cNvSpPr>
                <a:spLocks/>
              </p:cNvSpPr>
              <p:nvPr/>
            </p:nvSpPr>
            <p:spPr bwMode="auto">
              <a:xfrm>
                <a:off x="678" y="672"/>
                <a:ext cx="40" cy="30"/>
              </a:xfrm>
              <a:custGeom>
                <a:avLst/>
                <a:gdLst>
                  <a:gd name="T0" fmla="*/ 2 w 98"/>
                  <a:gd name="T1" fmla="*/ 2 h 71"/>
                  <a:gd name="T2" fmla="*/ 0 w 98"/>
                  <a:gd name="T3" fmla="*/ 4 h 71"/>
                  <a:gd name="T4" fmla="*/ 0 w 98"/>
                  <a:gd name="T5" fmla="*/ 4 h 71"/>
                  <a:gd name="T6" fmla="*/ 1 w 98"/>
                  <a:gd name="T7" fmla="*/ 4 h 71"/>
                  <a:gd name="T8" fmla="*/ 2 w 98"/>
                  <a:gd name="T9" fmla="*/ 4 h 71"/>
                  <a:gd name="T10" fmla="*/ 4 w 98"/>
                  <a:gd name="T11" fmla="*/ 4 h 71"/>
                  <a:gd name="T12" fmla="*/ 6 w 98"/>
                  <a:gd name="T13" fmla="*/ 5 h 71"/>
                  <a:gd name="T14" fmla="*/ 8 w 98"/>
                  <a:gd name="T15" fmla="*/ 8 h 71"/>
                  <a:gd name="T16" fmla="*/ 11 w 98"/>
                  <a:gd name="T17" fmla="*/ 11 h 71"/>
                  <a:gd name="T18" fmla="*/ 14 w 98"/>
                  <a:gd name="T19" fmla="*/ 14 h 71"/>
                  <a:gd name="T20" fmla="*/ 18 w 98"/>
                  <a:gd name="T21" fmla="*/ 19 h 71"/>
                  <a:gd name="T22" fmla="*/ 22 w 98"/>
                  <a:gd name="T23" fmla="*/ 22 h 71"/>
                  <a:gd name="T24" fmla="*/ 26 w 98"/>
                  <a:gd name="T25" fmla="*/ 25 h 71"/>
                  <a:gd name="T26" fmla="*/ 29 w 98"/>
                  <a:gd name="T27" fmla="*/ 27 h 71"/>
                  <a:gd name="T28" fmla="*/ 33 w 98"/>
                  <a:gd name="T29" fmla="*/ 29 h 71"/>
                  <a:gd name="T30" fmla="*/ 36 w 98"/>
                  <a:gd name="T31" fmla="*/ 30 h 71"/>
                  <a:gd name="T32" fmla="*/ 38 w 98"/>
                  <a:gd name="T33" fmla="*/ 30 h 71"/>
                  <a:gd name="T34" fmla="*/ 40 w 98"/>
                  <a:gd name="T35" fmla="*/ 30 h 71"/>
                  <a:gd name="T36" fmla="*/ 40 w 98"/>
                  <a:gd name="T37" fmla="*/ 30 h 71"/>
                  <a:gd name="T38" fmla="*/ 38 w 98"/>
                  <a:gd name="T39" fmla="*/ 29 h 71"/>
                  <a:gd name="T40" fmla="*/ 36 w 98"/>
                  <a:gd name="T41" fmla="*/ 27 h 71"/>
                  <a:gd name="T42" fmla="*/ 32 w 98"/>
                  <a:gd name="T43" fmla="*/ 26 h 71"/>
                  <a:gd name="T44" fmla="*/ 28 w 98"/>
                  <a:gd name="T45" fmla="*/ 23 h 71"/>
                  <a:gd name="T46" fmla="*/ 23 w 98"/>
                  <a:gd name="T47" fmla="*/ 19 h 71"/>
                  <a:gd name="T48" fmla="*/ 18 w 98"/>
                  <a:gd name="T49" fmla="*/ 14 h 71"/>
                  <a:gd name="T50" fmla="*/ 13 w 98"/>
                  <a:gd name="T51" fmla="*/ 8 h 71"/>
                  <a:gd name="T52" fmla="*/ 7 w 98"/>
                  <a:gd name="T53" fmla="*/ 1 h 71"/>
                  <a:gd name="T54" fmla="*/ 4 w 98"/>
                  <a:gd name="T55" fmla="*/ 0 h 71"/>
                  <a:gd name="T56" fmla="*/ 3 w 98"/>
                  <a:gd name="T57" fmla="*/ 1 h 71"/>
                  <a:gd name="T58" fmla="*/ 2 w 98"/>
                  <a:gd name="T59" fmla="*/ 2 h 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8"/>
                  <a:gd name="T91" fmla="*/ 0 h 71"/>
                  <a:gd name="T92" fmla="*/ 98 w 98"/>
                  <a:gd name="T93" fmla="*/ 71 h 7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8" h="71">
                    <a:moveTo>
                      <a:pt x="5" y="4"/>
                    </a:moveTo>
                    <a:lnTo>
                      <a:pt x="0" y="9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9" y="10"/>
                    </a:lnTo>
                    <a:lnTo>
                      <a:pt x="15" y="13"/>
                    </a:lnTo>
                    <a:lnTo>
                      <a:pt x="20" y="18"/>
                    </a:lnTo>
                    <a:lnTo>
                      <a:pt x="27" y="25"/>
                    </a:lnTo>
                    <a:lnTo>
                      <a:pt x="35" y="34"/>
                    </a:lnTo>
                    <a:lnTo>
                      <a:pt x="45" y="45"/>
                    </a:lnTo>
                    <a:lnTo>
                      <a:pt x="54" y="53"/>
                    </a:lnTo>
                    <a:lnTo>
                      <a:pt x="63" y="60"/>
                    </a:lnTo>
                    <a:lnTo>
                      <a:pt x="72" y="64"/>
                    </a:lnTo>
                    <a:lnTo>
                      <a:pt x="81" y="68"/>
                    </a:lnTo>
                    <a:lnTo>
                      <a:pt x="88" y="70"/>
                    </a:lnTo>
                    <a:lnTo>
                      <a:pt x="94" y="71"/>
                    </a:lnTo>
                    <a:lnTo>
                      <a:pt x="98" y="71"/>
                    </a:lnTo>
                    <a:lnTo>
                      <a:pt x="98" y="70"/>
                    </a:lnTo>
                    <a:lnTo>
                      <a:pt x="94" y="69"/>
                    </a:lnTo>
                    <a:lnTo>
                      <a:pt x="88" y="65"/>
                    </a:lnTo>
                    <a:lnTo>
                      <a:pt x="79" y="61"/>
                    </a:lnTo>
                    <a:lnTo>
                      <a:pt x="69" y="55"/>
                    </a:lnTo>
                    <a:lnTo>
                      <a:pt x="56" y="46"/>
                    </a:lnTo>
                    <a:lnTo>
                      <a:pt x="45" y="34"/>
                    </a:lnTo>
                    <a:lnTo>
                      <a:pt x="32" y="19"/>
                    </a:lnTo>
                    <a:lnTo>
                      <a:pt x="18" y="3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93D3D3"/>
              </a:solidFill>
              <a:ln w="31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057" name="Freeform 28"/>
              <p:cNvSpPr>
                <a:spLocks/>
              </p:cNvSpPr>
              <p:nvPr/>
            </p:nvSpPr>
            <p:spPr bwMode="auto">
              <a:xfrm>
                <a:off x="690" y="694"/>
                <a:ext cx="12" cy="7"/>
              </a:xfrm>
              <a:custGeom>
                <a:avLst/>
                <a:gdLst>
                  <a:gd name="T0" fmla="*/ 12 w 27"/>
                  <a:gd name="T1" fmla="*/ 0 h 17"/>
                  <a:gd name="T2" fmla="*/ 11 w 27"/>
                  <a:gd name="T3" fmla="*/ 0 h 17"/>
                  <a:gd name="T4" fmla="*/ 8 w 27"/>
                  <a:gd name="T5" fmla="*/ 2 h 17"/>
                  <a:gd name="T6" fmla="*/ 4 w 27"/>
                  <a:gd name="T7" fmla="*/ 4 h 17"/>
                  <a:gd name="T8" fmla="*/ 1 w 27"/>
                  <a:gd name="T9" fmla="*/ 5 h 17"/>
                  <a:gd name="T10" fmla="*/ 0 w 27"/>
                  <a:gd name="T11" fmla="*/ 5 h 17"/>
                  <a:gd name="T12" fmla="*/ 0 w 27"/>
                  <a:gd name="T13" fmla="*/ 6 h 17"/>
                  <a:gd name="T14" fmla="*/ 2 w 27"/>
                  <a:gd name="T15" fmla="*/ 7 h 17"/>
                  <a:gd name="T16" fmla="*/ 3 w 27"/>
                  <a:gd name="T17" fmla="*/ 7 h 17"/>
                  <a:gd name="T18" fmla="*/ 12 w 27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17"/>
                  <a:gd name="T32" fmla="*/ 27 w 27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17">
                    <a:moveTo>
                      <a:pt x="27" y="0"/>
                    </a:moveTo>
                    <a:lnTo>
                      <a:pt x="25" y="1"/>
                    </a:lnTo>
                    <a:lnTo>
                      <a:pt x="18" y="5"/>
                    </a:lnTo>
                    <a:lnTo>
                      <a:pt x="9" y="9"/>
                    </a:lnTo>
                    <a:lnTo>
                      <a:pt x="2" y="11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4" y="16"/>
                    </a:lnTo>
                    <a:lnTo>
                      <a:pt x="7" y="1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93D3D3"/>
              </a:solidFill>
              <a:ln w="31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058" name="Freeform 29"/>
              <p:cNvSpPr>
                <a:spLocks/>
              </p:cNvSpPr>
              <p:nvPr/>
            </p:nvSpPr>
            <p:spPr bwMode="auto">
              <a:xfrm>
                <a:off x="699" y="695"/>
                <a:ext cx="49" cy="29"/>
              </a:xfrm>
              <a:custGeom>
                <a:avLst/>
                <a:gdLst>
                  <a:gd name="T0" fmla="*/ 0 w 121"/>
                  <a:gd name="T1" fmla="*/ 0 h 70"/>
                  <a:gd name="T2" fmla="*/ 0 w 121"/>
                  <a:gd name="T3" fmla="*/ 3 h 70"/>
                  <a:gd name="T4" fmla="*/ 2 w 121"/>
                  <a:gd name="T5" fmla="*/ 9 h 70"/>
                  <a:gd name="T6" fmla="*/ 5 w 121"/>
                  <a:gd name="T7" fmla="*/ 14 h 70"/>
                  <a:gd name="T8" fmla="*/ 12 w 121"/>
                  <a:gd name="T9" fmla="*/ 14 h 70"/>
                  <a:gd name="T10" fmla="*/ 17 w 121"/>
                  <a:gd name="T11" fmla="*/ 12 h 70"/>
                  <a:gd name="T12" fmla="*/ 20 w 121"/>
                  <a:gd name="T13" fmla="*/ 11 h 70"/>
                  <a:gd name="T14" fmla="*/ 22 w 121"/>
                  <a:gd name="T15" fmla="*/ 11 h 70"/>
                  <a:gd name="T16" fmla="*/ 23 w 121"/>
                  <a:gd name="T17" fmla="*/ 13 h 70"/>
                  <a:gd name="T18" fmla="*/ 23 w 121"/>
                  <a:gd name="T19" fmla="*/ 17 h 70"/>
                  <a:gd name="T20" fmla="*/ 23 w 121"/>
                  <a:gd name="T21" fmla="*/ 20 h 70"/>
                  <a:gd name="T22" fmla="*/ 23 w 121"/>
                  <a:gd name="T23" fmla="*/ 24 h 70"/>
                  <a:gd name="T24" fmla="*/ 27 w 121"/>
                  <a:gd name="T25" fmla="*/ 27 h 70"/>
                  <a:gd name="T26" fmla="*/ 31 w 121"/>
                  <a:gd name="T27" fmla="*/ 28 h 70"/>
                  <a:gd name="T28" fmla="*/ 36 w 121"/>
                  <a:gd name="T29" fmla="*/ 29 h 70"/>
                  <a:gd name="T30" fmla="*/ 40 w 121"/>
                  <a:gd name="T31" fmla="*/ 29 h 70"/>
                  <a:gd name="T32" fmla="*/ 44 w 121"/>
                  <a:gd name="T33" fmla="*/ 29 h 70"/>
                  <a:gd name="T34" fmla="*/ 47 w 121"/>
                  <a:gd name="T35" fmla="*/ 29 h 70"/>
                  <a:gd name="T36" fmla="*/ 49 w 121"/>
                  <a:gd name="T37" fmla="*/ 28 h 70"/>
                  <a:gd name="T38" fmla="*/ 49 w 121"/>
                  <a:gd name="T39" fmla="*/ 28 h 70"/>
                  <a:gd name="T40" fmla="*/ 48 w 121"/>
                  <a:gd name="T41" fmla="*/ 28 h 70"/>
                  <a:gd name="T42" fmla="*/ 43 w 121"/>
                  <a:gd name="T43" fmla="*/ 28 h 70"/>
                  <a:gd name="T44" fmla="*/ 39 w 121"/>
                  <a:gd name="T45" fmla="*/ 27 h 70"/>
                  <a:gd name="T46" fmla="*/ 36 w 121"/>
                  <a:gd name="T47" fmla="*/ 27 h 70"/>
                  <a:gd name="T48" fmla="*/ 33 w 121"/>
                  <a:gd name="T49" fmla="*/ 26 h 70"/>
                  <a:gd name="T50" fmla="*/ 32 w 121"/>
                  <a:gd name="T51" fmla="*/ 26 h 70"/>
                  <a:gd name="T52" fmla="*/ 30 w 121"/>
                  <a:gd name="T53" fmla="*/ 25 h 70"/>
                  <a:gd name="T54" fmla="*/ 29 w 121"/>
                  <a:gd name="T55" fmla="*/ 25 h 70"/>
                  <a:gd name="T56" fmla="*/ 28 w 121"/>
                  <a:gd name="T57" fmla="*/ 24 h 70"/>
                  <a:gd name="T58" fmla="*/ 25 w 121"/>
                  <a:gd name="T59" fmla="*/ 20 h 70"/>
                  <a:gd name="T60" fmla="*/ 25 w 121"/>
                  <a:gd name="T61" fmla="*/ 18 h 70"/>
                  <a:gd name="T62" fmla="*/ 26 w 121"/>
                  <a:gd name="T63" fmla="*/ 16 h 70"/>
                  <a:gd name="T64" fmla="*/ 27 w 121"/>
                  <a:gd name="T65" fmla="*/ 13 h 70"/>
                  <a:gd name="T66" fmla="*/ 25 w 121"/>
                  <a:gd name="T67" fmla="*/ 10 h 70"/>
                  <a:gd name="T68" fmla="*/ 23 w 121"/>
                  <a:gd name="T69" fmla="*/ 8 h 70"/>
                  <a:gd name="T70" fmla="*/ 21 w 121"/>
                  <a:gd name="T71" fmla="*/ 7 h 70"/>
                  <a:gd name="T72" fmla="*/ 18 w 121"/>
                  <a:gd name="T73" fmla="*/ 9 h 70"/>
                  <a:gd name="T74" fmla="*/ 16 w 121"/>
                  <a:gd name="T75" fmla="*/ 10 h 70"/>
                  <a:gd name="T76" fmla="*/ 14 w 121"/>
                  <a:gd name="T77" fmla="*/ 12 h 70"/>
                  <a:gd name="T78" fmla="*/ 12 w 121"/>
                  <a:gd name="T79" fmla="*/ 13 h 70"/>
                  <a:gd name="T80" fmla="*/ 10 w 121"/>
                  <a:gd name="T81" fmla="*/ 14 h 70"/>
                  <a:gd name="T82" fmla="*/ 8 w 121"/>
                  <a:gd name="T83" fmla="*/ 13 h 70"/>
                  <a:gd name="T84" fmla="*/ 5 w 121"/>
                  <a:gd name="T85" fmla="*/ 11 h 70"/>
                  <a:gd name="T86" fmla="*/ 3 w 121"/>
                  <a:gd name="T87" fmla="*/ 7 h 70"/>
                  <a:gd name="T88" fmla="*/ 0 w 121"/>
                  <a:gd name="T89" fmla="*/ 0 h 7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21"/>
                  <a:gd name="T136" fmla="*/ 0 h 70"/>
                  <a:gd name="T137" fmla="*/ 121 w 121"/>
                  <a:gd name="T138" fmla="*/ 70 h 7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21" h="70">
                    <a:moveTo>
                      <a:pt x="0" y="0"/>
                    </a:moveTo>
                    <a:lnTo>
                      <a:pt x="0" y="7"/>
                    </a:lnTo>
                    <a:lnTo>
                      <a:pt x="4" y="22"/>
                    </a:lnTo>
                    <a:lnTo>
                      <a:pt x="12" y="34"/>
                    </a:lnTo>
                    <a:lnTo>
                      <a:pt x="30" y="33"/>
                    </a:lnTo>
                    <a:lnTo>
                      <a:pt x="42" y="29"/>
                    </a:lnTo>
                    <a:lnTo>
                      <a:pt x="50" y="26"/>
                    </a:lnTo>
                    <a:lnTo>
                      <a:pt x="55" y="27"/>
                    </a:lnTo>
                    <a:lnTo>
                      <a:pt x="57" y="31"/>
                    </a:lnTo>
                    <a:lnTo>
                      <a:pt x="58" y="41"/>
                    </a:lnTo>
                    <a:lnTo>
                      <a:pt x="56" y="49"/>
                    </a:lnTo>
                    <a:lnTo>
                      <a:pt x="57" y="59"/>
                    </a:lnTo>
                    <a:lnTo>
                      <a:pt x="67" y="65"/>
                    </a:lnTo>
                    <a:lnTo>
                      <a:pt x="76" y="68"/>
                    </a:lnTo>
                    <a:lnTo>
                      <a:pt x="88" y="70"/>
                    </a:lnTo>
                    <a:lnTo>
                      <a:pt x="98" y="70"/>
                    </a:lnTo>
                    <a:lnTo>
                      <a:pt x="108" y="70"/>
                    </a:lnTo>
                    <a:lnTo>
                      <a:pt x="116" y="69"/>
                    </a:lnTo>
                    <a:lnTo>
                      <a:pt x="120" y="68"/>
                    </a:lnTo>
                    <a:lnTo>
                      <a:pt x="121" y="68"/>
                    </a:lnTo>
                    <a:lnTo>
                      <a:pt x="118" y="67"/>
                    </a:lnTo>
                    <a:lnTo>
                      <a:pt x="106" y="67"/>
                    </a:lnTo>
                    <a:lnTo>
                      <a:pt x="96" y="65"/>
                    </a:lnTo>
                    <a:lnTo>
                      <a:pt x="89" y="64"/>
                    </a:lnTo>
                    <a:lnTo>
                      <a:pt x="82" y="63"/>
                    </a:lnTo>
                    <a:lnTo>
                      <a:pt x="78" y="62"/>
                    </a:lnTo>
                    <a:lnTo>
                      <a:pt x="74" y="61"/>
                    </a:lnTo>
                    <a:lnTo>
                      <a:pt x="72" y="60"/>
                    </a:lnTo>
                    <a:lnTo>
                      <a:pt x="69" y="59"/>
                    </a:lnTo>
                    <a:lnTo>
                      <a:pt x="61" y="49"/>
                    </a:lnTo>
                    <a:lnTo>
                      <a:pt x="61" y="44"/>
                    </a:lnTo>
                    <a:lnTo>
                      <a:pt x="65" y="38"/>
                    </a:lnTo>
                    <a:lnTo>
                      <a:pt x="66" y="32"/>
                    </a:lnTo>
                    <a:lnTo>
                      <a:pt x="61" y="24"/>
                    </a:lnTo>
                    <a:lnTo>
                      <a:pt x="58" y="19"/>
                    </a:lnTo>
                    <a:lnTo>
                      <a:pt x="52" y="18"/>
                    </a:lnTo>
                    <a:lnTo>
                      <a:pt x="44" y="22"/>
                    </a:lnTo>
                    <a:lnTo>
                      <a:pt x="40" y="25"/>
                    </a:lnTo>
                    <a:lnTo>
                      <a:pt x="34" y="29"/>
                    </a:lnTo>
                    <a:lnTo>
                      <a:pt x="29" y="32"/>
                    </a:lnTo>
                    <a:lnTo>
                      <a:pt x="25" y="33"/>
                    </a:lnTo>
                    <a:lnTo>
                      <a:pt x="19" y="32"/>
                    </a:lnTo>
                    <a:lnTo>
                      <a:pt x="13" y="27"/>
                    </a:lnTo>
                    <a:lnTo>
                      <a:pt x="7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D3D3"/>
              </a:solidFill>
              <a:ln w="31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4" name="Group 30"/>
            <p:cNvGrpSpPr>
              <a:grpSpLocks/>
            </p:cNvGrpSpPr>
            <p:nvPr/>
          </p:nvGrpSpPr>
          <p:grpSpPr bwMode="auto">
            <a:xfrm rot="-1245342">
              <a:off x="22" y="2432"/>
              <a:ext cx="1028" cy="632"/>
              <a:chOff x="521" y="391"/>
              <a:chExt cx="920" cy="583"/>
            </a:xfrm>
          </p:grpSpPr>
          <p:sp>
            <p:nvSpPr>
              <p:cNvPr id="43015" name="Freeform 31"/>
              <p:cNvSpPr>
                <a:spLocks/>
              </p:cNvSpPr>
              <p:nvPr/>
            </p:nvSpPr>
            <p:spPr bwMode="auto">
              <a:xfrm>
                <a:off x="521" y="391"/>
                <a:ext cx="920" cy="583"/>
              </a:xfrm>
              <a:custGeom>
                <a:avLst/>
                <a:gdLst>
                  <a:gd name="T0" fmla="*/ 498 w 2256"/>
                  <a:gd name="T1" fmla="*/ 577 h 1395"/>
                  <a:gd name="T2" fmla="*/ 516 w 2256"/>
                  <a:gd name="T3" fmla="*/ 554 h 1395"/>
                  <a:gd name="T4" fmla="*/ 553 w 2256"/>
                  <a:gd name="T5" fmla="*/ 519 h 1395"/>
                  <a:gd name="T6" fmla="*/ 604 w 2256"/>
                  <a:gd name="T7" fmla="*/ 475 h 1395"/>
                  <a:gd name="T8" fmla="*/ 663 w 2256"/>
                  <a:gd name="T9" fmla="*/ 425 h 1395"/>
                  <a:gd name="T10" fmla="*/ 727 w 2256"/>
                  <a:gd name="T11" fmla="*/ 374 h 1395"/>
                  <a:gd name="T12" fmla="*/ 789 w 2256"/>
                  <a:gd name="T13" fmla="*/ 324 h 1395"/>
                  <a:gd name="T14" fmla="*/ 844 w 2256"/>
                  <a:gd name="T15" fmla="*/ 279 h 1395"/>
                  <a:gd name="T16" fmla="*/ 888 w 2256"/>
                  <a:gd name="T17" fmla="*/ 244 h 1395"/>
                  <a:gd name="T18" fmla="*/ 914 w 2256"/>
                  <a:gd name="T19" fmla="*/ 220 h 1395"/>
                  <a:gd name="T20" fmla="*/ 919 w 2256"/>
                  <a:gd name="T21" fmla="*/ 212 h 1395"/>
                  <a:gd name="T22" fmla="*/ 911 w 2256"/>
                  <a:gd name="T23" fmla="*/ 209 h 1395"/>
                  <a:gd name="T24" fmla="*/ 887 w 2256"/>
                  <a:gd name="T25" fmla="*/ 197 h 1395"/>
                  <a:gd name="T26" fmla="*/ 849 w 2256"/>
                  <a:gd name="T27" fmla="*/ 179 h 1395"/>
                  <a:gd name="T28" fmla="*/ 800 w 2256"/>
                  <a:gd name="T29" fmla="*/ 156 h 1395"/>
                  <a:gd name="T30" fmla="*/ 746 w 2256"/>
                  <a:gd name="T31" fmla="*/ 130 h 1395"/>
                  <a:gd name="T32" fmla="*/ 688 w 2256"/>
                  <a:gd name="T33" fmla="*/ 102 h 1395"/>
                  <a:gd name="T34" fmla="*/ 633 w 2256"/>
                  <a:gd name="T35" fmla="*/ 74 h 1395"/>
                  <a:gd name="T36" fmla="*/ 583 w 2256"/>
                  <a:gd name="T37" fmla="*/ 48 h 1395"/>
                  <a:gd name="T38" fmla="*/ 541 w 2256"/>
                  <a:gd name="T39" fmla="*/ 25 h 1395"/>
                  <a:gd name="T40" fmla="*/ 513 w 2256"/>
                  <a:gd name="T41" fmla="*/ 8 h 1395"/>
                  <a:gd name="T42" fmla="*/ 502 w 2256"/>
                  <a:gd name="T43" fmla="*/ 5 h 1395"/>
                  <a:gd name="T44" fmla="*/ 482 w 2256"/>
                  <a:gd name="T45" fmla="*/ 25 h 1395"/>
                  <a:gd name="T46" fmla="*/ 445 w 2256"/>
                  <a:gd name="T47" fmla="*/ 50 h 1395"/>
                  <a:gd name="T48" fmla="*/ 393 w 2256"/>
                  <a:gd name="T49" fmla="*/ 76 h 1395"/>
                  <a:gd name="T50" fmla="*/ 332 w 2256"/>
                  <a:gd name="T51" fmla="*/ 106 h 1395"/>
                  <a:gd name="T52" fmla="*/ 265 w 2256"/>
                  <a:gd name="T53" fmla="*/ 135 h 1395"/>
                  <a:gd name="T54" fmla="*/ 198 w 2256"/>
                  <a:gd name="T55" fmla="*/ 162 h 1395"/>
                  <a:gd name="T56" fmla="*/ 135 w 2256"/>
                  <a:gd name="T57" fmla="*/ 187 h 1395"/>
                  <a:gd name="T58" fmla="*/ 79 w 2256"/>
                  <a:gd name="T59" fmla="*/ 208 h 1395"/>
                  <a:gd name="T60" fmla="*/ 37 w 2256"/>
                  <a:gd name="T61" fmla="*/ 222 h 1395"/>
                  <a:gd name="T62" fmla="*/ 11 w 2256"/>
                  <a:gd name="T63" fmla="*/ 230 h 1395"/>
                  <a:gd name="T64" fmla="*/ 0 w 2256"/>
                  <a:gd name="T65" fmla="*/ 237 h 1395"/>
                  <a:gd name="T66" fmla="*/ 13 w 2256"/>
                  <a:gd name="T67" fmla="*/ 260 h 1395"/>
                  <a:gd name="T68" fmla="*/ 49 w 2256"/>
                  <a:gd name="T69" fmla="*/ 293 h 1395"/>
                  <a:gd name="T70" fmla="*/ 102 w 2256"/>
                  <a:gd name="T71" fmla="*/ 335 h 1395"/>
                  <a:gd name="T72" fmla="*/ 166 w 2256"/>
                  <a:gd name="T73" fmla="*/ 382 h 1395"/>
                  <a:gd name="T74" fmla="*/ 237 w 2256"/>
                  <a:gd name="T75" fmla="*/ 431 h 1395"/>
                  <a:gd name="T76" fmla="*/ 309 w 2256"/>
                  <a:gd name="T77" fmla="*/ 478 h 1395"/>
                  <a:gd name="T78" fmla="*/ 376 w 2256"/>
                  <a:gd name="T79" fmla="*/ 519 h 1395"/>
                  <a:gd name="T80" fmla="*/ 434 w 2256"/>
                  <a:gd name="T81" fmla="*/ 553 h 1395"/>
                  <a:gd name="T82" fmla="*/ 476 w 2256"/>
                  <a:gd name="T83" fmla="*/ 576 h 1395"/>
                  <a:gd name="T84" fmla="*/ 498 w 2256"/>
                  <a:gd name="T85" fmla="*/ 583 h 13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256"/>
                  <a:gd name="T130" fmla="*/ 0 h 1395"/>
                  <a:gd name="T131" fmla="*/ 2256 w 2256"/>
                  <a:gd name="T132" fmla="*/ 1395 h 139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256" h="1395">
                    <a:moveTo>
                      <a:pt x="1222" y="1395"/>
                    </a:moveTo>
                    <a:lnTo>
                      <a:pt x="1218" y="1389"/>
                    </a:lnTo>
                    <a:lnTo>
                      <a:pt x="1220" y="1380"/>
                    </a:lnTo>
                    <a:lnTo>
                      <a:pt x="1229" y="1365"/>
                    </a:lnTo>
                    <a:lnTo>
                      <a:pt x="1244" y="1348"/>
                    </a:lnTo>
                    <a:lnTo>
                      <a:pt x="1265" y="1326"/>
                    </a:lnTo>
                    <a:lnTo>
                      <a:pt x="1290" y="1300"/>
                    </a:lnTo>
                    <a:lnTo>
                      <a:pt x="1322" y="1272"/>
                    </a:lnTo>
                    <a:lnTo>
                      <a:pt x="1356" y="1242"/>
                    </a:lnTo>
                    <a:lnTo>
                      <a:pt x="1394" y="1208"/>
                    </a:lnTo>
                    <a:lnTo>
                      <a:pt x="1437" y="1173"/>
                    </a:lnTo>
                    <a:lnTo>
                      <a:pt x="1481" y="1136"/>
                    </a:lnTo>
                    <a:lnTo>
                      <a:pt x="1528" y="1098"/>
                    </a:lnTo>
                    <a:lnTo>
                      <a:pt x="1577" y="1057"/>
                    </a:lnTo>
                    <a:lnTo>
                      <a:pt x="1627" y="1017"/>
                    </a:lnTo>
                    <a:lnTo>
                      <a:pt x="1679" y="977"/>
                    </a:lnTo>
                    <a:lnTo>
                      <a:pt x="1731" y="935"/>
                    </a:lnTo>
                    <a:lnTo>
                      <a:pt x="1783" y="894"/>
                    </a:lnTo>
                    <a:lnTo>
                      <a:pt x="1834" y="854"/>
                    </a:lnTo>
                    <a:lnTo>
                      <a:pt x="1885" y="814"/>
                    </a:lnTo>
                    <a:lnTo>
                      <a:pt x="1935" y="775"/>
                    </a:lnTo>
                    <a:lnTo>
                      <a:pt x="1982" y="738"/>
                    </a:lnTo>
                    <a:lnTo>
                      <a:pt x="2027" y="703"/>
                    </a:lnTo>
                    <a:lnTo>
                      <a:pt x="2069" y="668"/>
                    </a:lnTo>
                    <a:lnTo>
                      <a:pt x="2109" y="637"/>
                    </a:lnTo>
                    <a:lnTo>
                      <a:pt x="2144" y="608"/>
                    </a:lnTo>
                    <a:lnTo>
                      <a:pt x="2177" y="583"/>
                    </a:lnTo>
                    <a:lnTo>
                      <a:pt x="2203" y="560"/>
                    </a:lnTo>
                    <a:lnTo>
                      <a:pt x="2225" y="542"/>
                    </a:lnTo>
                    <a:lnTo>
                      <a:pt x="2241" y="527"/>
                    </a:lnTo>
                    <a:lnTo>
                      <a:pt x="2252" y="515"/>
                    </a:lnTo>
                    <a:lnTo>
                      <a:pt x="2256" y="508"/>
                    </a:lnTo>
                    <a:lnTo>
                      <a:pt x="2253" y="507"/>
                    </a:lnTo>
                    <a:lnTo>
                      <a:pt x="2247" y="505"/>
                    </a:lnTo>
                    <a:lnTo>
                      <a:pt x="2235" y="499"/>
                    </a:lnTo>
                    <a:lnTo>
                      <a:pt x="2220" y="492"/>
                    </a:lnTo>
                    <a:lnTo>
                      <a:pt x="2200" y="483"/>
                    </a:lnTo>
                    <a:lnTo>
                      <a:pt x="2175" y="471"/>
                    </a:lnTo>
                    <a:lnTo>
                      <a:pt x="2148" y="459"/>
                    </a:lnTo>
                    <a:lnTo>
                      <a:pt x="2116" y="444"/>
                    </a:lnTo>
                    <a:lnTo>
                      <a:pt x="2081" y="429"/>
                    </a:lnTo>
                    <a:lnTo>
                      <a:pt x="2044" y="411"/>
                    </a:lnTo>
                    <a:lnTo>
                      <a:pt x="2004" y="392"/>
                    </a:lnTo>
                    <a:lnTo>
                      <a:pt x="1962" y="373"/>
                    </a:lnTo>
                    <a:lnTo>
                      <a:pt x="1919" y="353"/>
                    </a:lnTo>
                    <a:lnTo>
                      <a:pt x="1874" y="332"/>
                    </a:lnTo>
                    <a:lnTo>
                      <a:pt x="1829" y="310"/>
                    </a:lnTo>
                    <a:lnTo>
                      <a:pt x="1781" y="288"/>
                    </a:lnTo>
                    <a:lnTo>
                      <a:pt x="1735" y="265"/>
                    </a:lnTo>
                    <a:lnTo>
                      <a:pt x="1688" y="243"/>
                    </a:lnTo>
                    <a:lnTo>
                      <a:pt x="1642" y="220"/>
                    </a:lnTo>
                    <a:lnTo>
                      <a:pt x="1597" y="198"/>
                    </a:lnTo>
                    <a:lnTo>
                      <a:pt x="1552" y="177"/>
                    </a:lnTo>
                    <a:lnTo>
                      <a:pt x="1509" y="155"/>
                    </a:lnTo>
                    <a:lnTo>
                      <a:pt x="1468" y="134"/>
                    </a:lnTo>
                    <a:lnTo>
                      <a:pt x="1429" y="114"/>
                    </a:lnTo>
                    <a:lnTo>
                      <a:pt x="1392" y="95"/>
                    </a:lnTo>
                    <a:lnTo>
                      <a:pt x="1358" y="77"/>
                    </a:lnTo>
                    <a:lnTo>
                      <a:pt x="1327" y="60"/>
                    </a:lnTo>
                    <a:lnTo>
                      <a:pt x="1301" y="45"/>
                    </a:lnTo>
                    <a:lnTo>
                      <a:pt x="1277" y="31"/>
                    </a:lnTo>
                    <a:lnTo>
                      <a:pt x="1258" y="19"/>
                    </a:lnTo>
                    <a:lnTo>
                      <a:pt x="1243" y="8"/>
                    </a:lnTo>
                    <a:lnTo>
                      <a:pt x="1234" y="0"/>
                    </a:lnTo>
                    <a:lnTo>
                      <a:pt x="1231" y="13"/>
                    </a:lnTo>
                    <a:lnTo>
                      <a:pt x="1220" y="28"/>
                    </a:lnTo>
                    <a:lnTo>
                      <a:pt x="1204" y="43"/>
                    </a:lnTo>
                    <a:lnTo>
                      <a:pt x="1183" y="60"/>
                    </a:lnTo>
                    <a:lnTo>
                      <a:pt x="1157" y="79"/>
                    </a:lnTo>
                    <a:lnTo>
                      <a:pt x="1126" y="98"/>
                    </a:lnTo>
                    <a:lnTo>
                      <a:pt x="1090" y="119"/>
                    </a:lnTo>
                    <a:lnTo>
                      <a:pt x="1051" y="140"/>
                    </a:lnTo>
                    <a:lnTo>
                      <a:pt x="1009" y="162"/>
                    </a:lnTo>
                    <a:lnTo>
                      <a:pt x="963" y="183"/>
                    </a:lnTo>
                    <a:lnTo>
                      <a:pt x="916" y="206"/>
                    </a:lnTo>
                    <a:lnTo>
                      <a:pt x="865" y="229"/>
                    </a:lnTo>
                    <a:lnTo>
                      <a:pt x="813" y="253"/>
                    </a:lnTo>
                    <a:lnTo>
                      <a:pt x="760" y="277"/>
                    </a:lnTo>
                    <a:lnTo>
                      <a:pt x="705" y="300"/>
                    </a:lnTo>
                    <a:lnTo>
                      <a:pt x="651" y="323"/>
                    </a:lnTo>
                    <a:lnTo>
                      <a:pt x="596" y="345"/>
                    </a:lnTo>
                    <a:lnTo>
                      <a:pt x="540" y="367"/>
                    </a:lnTo>
                    <a:lnTo>
                      <a:pt x="486" y="388"/>
                    </a:lnTo>
                    <a:lnTo>
                      <a:pt x="432" y="409"/>
                    </a:lnTo>
                    <a:lnTo>
                      <a:pt x="380" y="429"/>
                    </a:lnTo>
                    <a:lnTo>
                      <a:pt x="330" y="447"/>
                    </a:lnTo>
                    <a:lnTo>
                      <a:pt x="282" y="466"/>
                    </a:lnTo>
                    <a:lnTo>
                      <a:pt x="237" y="482"/>
                    </a:lnTo>
                    <a:lnTo>
                      <a:pt x="194" y="497"/>
                    </a:lnTo>
                    <a:lnTo>
                      <a:pt x="155" y="510"/>
                    </a:lnTo>
                    <a:lnTo>
                      <a:pt x="121" y="522"/>
                    </a:lnTo>
                    <a:lnTo>
                      <a:pt x="90" y="532"/>
                    </a:lnTo>
                    <a:lnTo>
                      <a:pt x="63" y="540"/>
                    </a:lnTo>
                    <a:lnTo>
                      <a:pt x="42" y="546"/>
                    </a:lnTo>
                    <a:lnTo>
                      <a:pt x="26" y="551"/>
                    </a:lnTo>
                    <a:lnTo>
                      <a:pt x="16" y="552"/>
                    </a:lnTo>
                    <a:lnTo>
                      <a:pt x="4" y="558"/>
                    </a:lnTo>
                    <a:lnTo>
                      <a:pt x="0" y="568"/>
                    </a:lnTo>
                    <a:lnTo>
                      <a:pt x="3" y="582"/>
                    </a:lnTo>
                    <a:lnTo>
                      <a:pt x="15" y="600"/>
                    </a:lnTo>
                    <a:lnTo>
                      <a:pt x="32" y="621"/>
                    </a:lnTo>
                    <a:lnTo>
                      <a:pt x="55" y="645"/>
                    </a:lnTo>
                    <a:lnTo>
                      <a:pt x="85" y="673"/>
                    </a:lnTo>
                    <a:lnTo>
                      <a:pt x="120" y="702"/>
                    </a:lnTo>
                    <a:lnTo>
                      <a:pt x="159" y="734"/>
                    </a:lnTo>
                    <a:lnTo>
                      <a:pt x="201" y="767"/>
                    </a:lnTo>
                    <a:lnTo>
                      <a:pt x="249" y="802"/>
                    </a:lnTo>
                    <a:lnTo>
                      <a:pt x="299" y="839"/>
                    </a:lnTo>
                    <a:lnTo>
                      <a:pt x="351" y="877"/>
                    </a:lnTo>
                    <a:lnTo>
                      <a:pt x="407" y="915"/>
                    </a:lnTo>
                    <a:lnTo>
                      <a:pt x="464" y="953"/>
                    </a:lnTo>
                    <a:lnTo>
                      <a:pt x="522" y="992"/>
                    </a:lnTo>
                    <a:lnTo>
                      <a:pt x="581" y="1031"/>
                    </a:lnTo>
                    <a:lnTo>
                      <a:pt x="640" y="1069"/>
                    </a:lnTo>
                    <a:lnTo>
                      <a:pt x="699" y="1106"/>
                    </a:lnTo>
                    <a:lnTo>
                      <a:pt x="757" y="1143"/>
                    </a:lnTo>
                    <a:lnTo>
                      <a:pt x="814" y="1178"/>
                    </a:lnTo>
                    <a:lnTo>
                      <a:pt x="870" y="1212"/>
                    </a:lnTo>
                    <a:lnTo>
                      <a:pt x="923" y="1243"/>
                    </a:lnTo>
                    <a:lnTo>
                      <a:pt x="974" y="1273"/>
                    </a:lnTo>
                    <a:lnTo>
                      <a:pt x="1021" y="1299"/>
                    </a:lnTo>
                    <a:lnTo>
                      <a:pt x="1065" y="1323"/>
                    </a:lnTo>
                    <a:lnTo>
                      <a:pt x="1104" y="1345"/>
                    </a:lnTo>
                    <a:lnTo>
                      <a:pt x="1138" y="1363"/>
                    </a:lnTo>
                    <a:lnTo>
                      <a:pt x="1168" y="1378"/>
                    </a:lnTo>
                    <a:lnTo>
                      <a:pt x="1192" y="1387"/>
                    </a:lnTo>
                    <a:lnTo>
                      <a:pt x="1211" y="1394"/>
                    </a:lnTo>
                    <a:lnTo>
                      <a:pt x="1222" y="1395"/>
                    </a:lnTo>
                    <a:close/>
                  </a:path>
                </a:pathLst>
              </a:custGeom>
              <a:solidFill>
                <a:srgbClr val="FFFFCC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016" name="Freeform 32"/>
              <p:cNvSpPr>
                <a:spLocks/>
              </p:cNvSpPr>
              <p:nvPr/>
            </p:nvSpPr>
            <p:spPr bwMode="auto">
              <a:xfrm>
                <a:off x="1022" y="455"/>
                <a:ext cx="93" cy="56"/>
              </a:xfrm>
              <a:custGeom>
                <a:avLst/>
                <a:gdLst>
                  <a:gd name="T0" fmla="*/ 0 w 230"/>
                  <a:gd name="T1" fmla="*/ 0 h 131"/>
                  <a:gd name="T2" fmla="*/ 1 w 230"/>
                  <a:gd name="T3" fmla="*/ 0 h 131"/>
                  <a:gd name="T4" fmla="*/ 3 w 230"/>
                  <a:gd name="T5" fmla="*/ 2 h 131"/>
                  <a:gd name="T6" fmla="*/ 6 w 230"/>
                  <a:gd name="T7" fmla="*/ 4 h 131"/>
                  <a:gd name="T8" fmla="*/ 11 w 230"/>
                  <a:gd name="T9" fmla="*/ 6 h 131"/>
                  <a:gd name="T10" fmla="*/ 17 w 230"/>
                  <a:gd name="T11" fmla="*/ 10 h 131"/>
                  <a:gd name="T12" fmla="*/ 23 w 230"/>
                  <a:gd name="T13" fmla="*/ 14 h 131"/>
                  <a:gd name="T14" fmla="*/ 30 w 230"/>
                  <a:gd name="T15" fmla="*/ 18 h 131"/>
                  <a:gd name="T16" fmla="*/ 37 w 230"/>
                  <a:gd name="T17" fmla="*/ 22 h 131"/>
                  <a:gd name="T18" fmla="*/ 44 w 230"/>
                  <a:gd name="T19" fmla="*/ 27 h 131"/>
                  <a:gd name="T20" fmla="*/ 52 w 230"/>
                  <a:gd name="T21" fmla="*/ 31 h 131"/>
                  <a:gd name="T22" fmla="*/ 60 w 230"/>
                  <a:gd name="T23" fmla="*/ 35 h 131"/>
                  <a:gd name="T24" fmla="*/ 67 w 230"/>
                  <a:gd name="T25" fmla="*/ 40 h 131"/>
                  <a:gd name="T26" fmla="*/ 75 w 230"/>
                  <a:gd name="T27" fmla="*/ 44 h 131"/>
                  <a:gd name="T28" fmla="*/ 81 w 230"/>
                  <a:gd name="T29" fmla="*/ 47 h 131"/>
                  <a:gd name="T30" fmla="*/ 88 w 230"/>
                  <a:gd name="T31" fmla="*/ 50 h 131"/>
                  <a:gd name="T32" fmla="*/ 93 w 230"/>
                  <a:gd name="T33" fmla="*/ 53 h 131"/>
                  <a:gd name="T34" fmla="*/ 89 w 230"/>
                  <a:gd name="T35" fmla="*/ 56 h 131"/>
                  <a:gd name="T36" fmla="*/ 88 w 230"/>
                  <a:gd name="T37" fmla="*/ 56 h 131"/>
                  <a:gd name="T38" fmla="*/ 86 w 230"/>
                  <a:gd name="T39" fmla="*/ 54 h 131"/>
                  <a:gd name="T40" fmla="*/ 82 w 230"/>
                  <a:gd name="T41" fmla="*/ 53 h 131"/>
                  <a:gd name="T42" fmla="*/ 78 w 230"/>
                  <a:gd name="T43" fmla="*/ 50 h 131"/>
                  <a:gd name="T44" fmla="*/ 72 w 230"/>
                  <a:gd name="T45" fmla="*/ 47 h 131"/>
                  <a:gd name="T46" fmla="*/ 66 w 230"/>
                  <a:gd name="T47" fmla="*/ 44 h 131"/>
                  <a:gd name="T48" fmla="*/ 58 w 230"/>
                  <a:gd name="T49" fmla="*/ 41 h 131"/>
                  <a:gd name="T50" fmla="*/ 51 w 230"/>
                  <a:gd name="T51" fmla="*/ 37 h 131"/>
                  <a:gd name="T52" fmla="*/ 43 w 230"/>
                  <a:gd name="T53" fmla="*/ 32 h 131"/>
                  <a:gd name="T54" fmla="*/ 35 w 230"/>
                  <a:gd name="T55" fmla="*/ 28 h 131"/>
                  <a:gd name="T56" fmla="*/ 27 w 230"/>
                  <a:gd name="T57" fmla="*/ 23 h 131"/>
                  <a:gd name="T58" fmla="*/ 21 w 230"/>
                  <a:gd name="T59" fmla="*/ 18 h 131"/>
                  <a:gd name="T60" fmla="*/ 14 w 230"/>
                  <a:gd name="T61" fmla="*/ 14 h 131"/>
                  <a:gd name="T62" fmla="*/ 8 w 230"/>
                  <a:gd name="T63" fmla="*/ 9 h 131"/>
                  <a:gd name="T64" fmla="*/ 4 w 230"/>
                  <a:gd name="T65" fmla="*/ 4 h 131"/>
                  <a:gd name="T66" fmla="*/ 0 w 230"/>
                  <a:gd name="T67" fmla="*/ 0 h 13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0"/>
                  <a:gd name="T103" fmla="*/ 0 h 131"/>
                  <a:gd name="T104" fmla="*/ 230 w 230"/>
                  <a:gd name="T105" fmla="*/ 131 h 13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0" h="131">
                    <a:moveTo>
                      <a:pt x="0" y="0"/>
                    </a:moveTo>
                    <a:lnTo>
                      <a:pt x="3" y="1"/>
                    </a:lnTo>
                    <a:lnTo>
                      <a:pt x="7" y="4"/>
                    </a:lnTo>
                    <a:lnTo>
                      <a:pt x="16" y="9"/>
                    </a:lnTo>
                    <a:lnTo>
                      <a:pt x="27" y="15"/>
                    </a:lnTo>
                    <a:lnTo>
                      <a:pt x="41" y="23"/>
                    </a:lnTo>
                    <a:lnTo>
                      <a:pt x="56" y="32"/>
                    </a:lnTo>
                    <a:lnTo>
                      <a:pt x="73" y="41"/>
                    </a:lnTo>
                    <a:lnTo>
                      <a:pt x="91" y="51"/>
                    </a:lnTo>
                    <a:lnTo>
                      <a:pt x="110" y="62"/>
                    </a:lnTo>
                    <a:lnTo>
                      <a:pt x="128" y="72"/>
                    </a:lnTo>
                    <a:lnTo>
                      <a:pt x="148" y="83"/>
                    </a:lnTo>
                    <a:lnTo>
                      <a:pt x="166" y="93"/>
                    </a:lnTo>
                    <a:lnTo>
                      <a:pt x="185" y="102"/>
                    </a:lnTo>
                    <a:lnTo>
                      <a:pt x="201" y="110"/>
                    </a:lnTo>
                    <a:lnTo>
                      <a:pt x="217" y="117"/>
                    </a:lnTo>
                    <a:lnTo>
                      <a:pt x="230" y="123"/>
                    </a:lnTo>
                    <a:lnTo>
                      <a:pt x="220" y="131"/>
                    </a:lnTo>
                    <a:lnTo>
                      <a:pt x="218" y="130"/>
                    </a:lnTo>
                    <a:lnTo>
                      <a:pt x="212" y="127"/>
                    </a:lnTo>
                    <a:lnTo>
                      <a:pt x="203" y="124"/>
                    </a:lnTo>
                    <a:lnTo>
                      <a:pt x="192" y="118"/>
                    </a:lnTo>
                    <a:lnTo>
                      <a:pt x="178" y="111"/>
                    </a:lnTo>
                    <a:lnTo>
                      <a:pt x="162" y="103"/>
                    </a:lnTo>
                    <a:lnTo>
                      <a:pt x="143" y="95"/>
                    </a:lnTo>
                    <a:lnTo>
                      <a:pt x="125" y="86"/>
                    </a:lnTo>
                    <a:lnTo>
                      <a:pt x="106" y="76"/>
                    </a:lnTo>
                    <a:lnTo>
                      <a:pt x="87" y="65"/>
                    </a:lnTo>
                    <a:lnTo>
                      <a:pt x="68" y="54"/>
                    </a:lnTo>
                    <a:lnTo>
                      <a:pt x="51" y="43"/>
                    </a:lnTo>
                    <a:lnTo>
                      <a:pt x="35" y="32"/>
                    </a:lnTo>
                    <a:lnTo>
                      <a:pt x="21" y="20"/>
                    </a:lnTo>
                    <a:lnTo>
                      <a:pt x="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D3D3"/>
              </a:solidFill>
              <a:ln w="31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017" name="Freeform 33"/>
              <p:cNvSpPr>
                <a:spLocks/>
              </p:cNvSpPr>
              <p:nvPr/>
            </p:nvSpPr>
            <p:spPr bwMode="auto">
              <a:xfrm>
                <a:off x="1007" y="468"/>
                <a:ext cx="97" cy="59"/>
              </a:xfrm>
              <a:custGeom>
                <a:avLst/>
                <a:gdLst>
                  <a:gd name="T0" fmla="*/ 0 w 237"/>
                  <a:gd name="T1" fmla="*/ 0 h 142"/>
                  <a:gd name="T2" fmla="*/ 1 w 237"/>
                  <a:gd name="T3" fmla="*/ 1 h 142"/>
                  <a:gd name="T4" fmla="*/ 3 w 237"/>
                  <a:gd name="T5" fmla="*/ 2 h 142"/>
                  <a:gd name="T6" fmla="*/ 7 w 237"/>
                  <a:gd name="T7" fmla="*/ 5 h 142"/>
                  <a:gd name="T8" fmla="*/ 11 w 237"/>
                  <a:gd name="T9" fmla="*/ 7 h 142"/>
                  <a:gd name="T10" fmla="*/ 17 w 237"/>
                  <a:gd name="T11" fmla="*/ 11 h 142"/>
                  <a:gd name="T12" fmla="*/ 23 w 237"/>
                  <a:gd name="T13" fmla="*/ 15 h 142"/>
                  <a:gd name="T14" fmla="*/ 31 w 237"/>
                  <a:gd name="T15" fmla="*/ 19 h 142"/>
                  <a:gd name="T16" fmla="*/ 38 w 237"/>
                  <a:gd name="T17" fmla="*/ 24 h 142"/>
                  <a:gd name="T18" fmla="*/ 47 w 237"/>
                  <a:gd name="T19" fmla="*/ 29 h 142"/>
                  <a:gd name="T20" fmla="*/ 54 w 237"/>
                  <a:gd name="T21" fmla="*/ 34 h 142"/>
                  <a:gd name="T22" fmla="*/ 63 w 237"/>
                  <a:gd name="T23" fmla="*/ 38 h 142"/>
                  <a:gd name="T24" fmla="*/ 70 w 237"/>
                  <a:gd name="T25" fmla="*/ 43 h 142"/>
                  <a:gd name="T26" fmla="*/ 78 w 237"/>
                  <a:gd name="T27" fmla="*/ 47 h 142"/>
                  <a:gd name="T28" fmla="*/ 85 w 237"/>
                  <a:gd name="T29" fmla="*/ 50 h 142"/>
                  <a:gd name="T30" fmla="*/ 91 w 237"/>
                  <a:gd name="T31" fmla="*/ 53 h 142"/>
                  <a:gd name="T32" fmla="*/ 97 w 237"/>
                  <a:gd name="T33" fmla="*/ 56 h 142"/>
                  <a:gd name="T34" fmla="*/ 93 w 237"/>
                  <a:gd name="T35" fmla="*/ 59 h 142"/>
                  <a:gd name="T36" fmla="*/ 92 w 237"/>
                  <a:gd name="T37" fmla="*/ 59 h 142"/>
                  <a:gd name="T38" fmla="*/ 90 w 237"/>
                  <a:gd name="T39" fmla="*/ 58 h 142"/>
                  <a:gd name="T40" fmla="*/ 86 w 237"/>
                  <a:gd name="T41" fmla="*/ 56 h 142"/>
                  <a:gd name="T42" fmla="*/ 81 w 237"/>
                  <a:gd name="T43" fmla="*/ 53 h 142"/>
                  <a:gd name="T44" fmla="*/ 74 w 237"/>
                  <a:gd name="T45" fmla="*/ 50 h 142"/>
                  <a:gd name="T46" fmla="*/ 68 w 237"/>
                  <a:gd name="T47" fmla="*/ 46 h 142"/>
                  <a:gd name="T48" fmla="*/ 60 w 237"/>
                  <a:gd name="T49" fmla="*/ 42 h 142"/>
                  <a:gd name="T50" fmla="*/ 53 w 237"/>
                  <a:gd name="T51" fmla="*/ 38 h 142"/>
                  <a:gd name="T52" fmla="*/ 45 w 237"/>
                  <a:gd name="T53" fmla="*/ 34 h 142"/>
                  <a:gd name="T54" fmla="*/ 37 w 237"/>
                  <a:gd name="T55" fmla="*/ 29 h 142"/>
                  <a:gd name="T56" fmla="*/ 29 w 237"/>
                  <a:gd name="T57" fmla="*/ 24 h 142"/>
                  <a:gd name="T58" fmla="*/ 22 w 237"/>
                  <a:gd name="T59" fmla="*/ 19 h 142"/>
                  <a:gd name="T60" fmla="*/ 14 w 237"/>
                  <a:gd name="T61" fmla="*/ 14 h 142"/>
                  <a:gd name="T62" fmla="*/ 9 w 237"/>
                  <a:gd name="T63" fmla="*/ 9 h 142"/>
                  <a:gd name="T64" fmla="*/ 4 w 237"/>
                  <a:gd name="T65" fmla="*/ 5 h 142"/>
                  <a:gd name="T66" fmla="*/ 0 w 237"/>
                  <a:gd name="T67" fmla="*/ 0 h 1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7"/>
                  <a:gd name="T103" fmla="*/ 0 h 142"/>
                  <a:gd name="T104" fmla="*/ 237 w 237"/>
                  <a:gd name="T105" fmla="*/ 142 h 1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7" h="142">
                    <a:moveTo>
                      <a:pt x="0" y="0"/>
                    </a:moveTo>
                    <a:lnTo>
                      <a:pt x="2" y="2"/>
                    </a:lnTo>
                    <a:lnTo>
                      <a:pt x="8" y="5"/>
                    </a:lnTo>
                    <a:lnTo>
                      <a:pt x="16" y="11"/>
                    </a:lnTo>
                    <a:lnTo>
                      <a:pt x="27" y="18"/>
                    </a:lnTo>
                    <a:lnTo>
                      <a:pt x="41" y="26"/>
                    </a:lnTo>
                    <a:lnTo>
                      <a:pt x="57" y="36"/>
                    </a:lnTo>
                    <a:lnTo>
                      <a:pt x="75" y="46"/>
                    </a:lnTo>
                    <a:lnTo>
                      <a:pt x="94" y="58"/>
                    </a:lnTo>
                    <a:lnTo>
                      <a:pt x="114" y="70"/>
                    </a:lnTo>
                    <a:lnTo>
                      <a:pt x="133" y="81"/>
                    </a:lnTo>
                    <a:lnTo>
                      <a:pt x="153" y="91"/>
                    </a:lnTo>
                    <a:lnTo>
                      <a:pt x="172" y="103"/>
                    </a:lnTo>
                    <a:lnTo>
                      <a:pt x="191" y="112"/>
                    </a:lnTo>
                    <a:lnTo>
                      <a:pt x="208" y="121"/>
                    </a:lnTo>
                    <a:lnTo>
                      <a:pt x="223" y="128"/>
                    </a:lnTo>
                    <a:lnTo>
                      <a:pt x="237" y="134"/>
                    </a:lnTo>
                    <a:lnTo>
                      <a:pt x="227" y="142"/>
                    </a:lnTo>
                    <a:lnTo>
                      <a:pt x="224" y="141"/>
                    </a:lnTo>
                    <a:lnTo>
                      <a:pt x="219" y="139"/>
                    </a:lnTo>
                    <a:lnTo>
                      <a:pt x="209" y="134"/>
                    </a:lnTo>
                    <a:lnTo>
                      <a:pt x="197" y="127"/>
                    </a:lnTo>
                    <a:lnTo>
                      <a:pt x="182" y="120"/>
                    </a:lnTo>
                    <a:lnTo>
                      <a:pt x="166" y="111"/>
                    </a:lnTo>
                    <a:lnTo>
                      <a:pt x="147" y="102"/>
                    </a:lnTo>
                    <a:lnTo>
                      <a:pt x="129" y="91"/>
                    </a:lnTo>
                    <a:lnTo>
                      <a:pt x="109" y="81"/>
                    </a:lnTo>
                    <a:lnTo>
                      <a:pt x="90" y="70"/>
                    </a:lnTo>
                    <a:lnTo>
                      <a:pt x="70" y="57"/>
                    </a:lnTo>
                    <a:lnTo>
                      <a:pt x="53" y="45"/>
                    </a:lnTo>
                    <a:lnTo>
                      <a:pt x="35" y="34"/>
                    </a:lnTo>
                    <a:lnTo>
                      <a:pt x="22" y="22"/>
                    </a:lnTo>
                    <a:lnTo>
                      <a:pt x="9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D3D3"/>
              </a:solidFill>
              <a:ln w="31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018" name="Freeform 34"/>
              <p:cNvSpPr>
                <a:spLocks/>
              </p:cNvSpPr>
              <p:nvPr/>
            </p:nvSpPr>
            <p:spPr bwMode="auto">
              <a:xfrm>
                <a:off x="996" y="480"/>
                <a:ext cx="86" cy="56"/>
              </a:xfrm>
              <a:custGeom>
                <a:avLst/>
                <a:gdLst>
                  <a:gd name="T0" fmla="*/ 0 w 209"/>
                  <a:gd name="T1" fmla="*/ 0 h 133"/>
                  <a:gd name="T2" fmla="*/ 0 w 209"/>
                  <a:gd name="T3" fmla="*/ 1 h 133"/>
                  <a:gd name="T4" fmla="*/ 2 w 209"/>
                  <a:gd name="T5" fmla="*/ 2 h 133"/>
                  <a:gd name="T6" fmla="*/ 6 w 209"/>
                  <a:gd name="T7" fmla="*/ 4 h 133"/>
                  <a:gd name="T8" fmla="*/ 9 w 209"/>
                  <a:gd name="T9" fmla="*/ 7 h 133"/>
                  <a:gd name="T10" fmla="*/ 14 w 209"/>
                  <a:gd name="T11" fmla="*/ 10 h 133"/>
                  <a:gd name="T12" fmla="*/ 20 w 209"/>
                  <a:gd name="T13" fmla="*/ 14 h 133"/>
                  <a:gd name="T14" fmla="*/ 26 w 209"/>
                  <a:gd name="T15" fmla="*/ 18 h 133"/>
                  <a:gd name="T16" fmla="*/ 33 w 209"/>
                  <a:gd name="T17" fmla="*/ 22 h 133"/>
                  <a:gd name="T18" fmla="*/ 40 w 209"/>
                  <a:gd name="T19" fmla="*/ 27 h 133"/>
                  <a:gd name="T20" fmla="*/ 47 w 209"/>
                  <a:gd name="T21" fmla="*/ 31 h 133"/>
                  <a:gd name="T22" fmla="*/ 54 w 209"/>
                  <a:gd name="T23" fmla="*/ 35 h 133"/>
                  <a:gd name="T24" fmla="*/ 61 w 209"/>
                  <a:gd name="T25" fmla="*/ 40 h 133"/>
                  <a:gd name="T26" fmla="*/ 68 w 209"/>
                  <a:gd name="T27" fmla="*/ 43 h 133"/>
                  <a:gd name="T28" fmla="*/ 74 w 209"/>
                  <a:gd name="T29" fmla="*/ 47 h 133"/>
                  <a:gd name="T30" fmla="*/ 81 w 209"/>
                  <a:gd name="T31" fmla="*/ 50 h 133"/>
                  <a:gd name="T32" fmla="*/ 86 w 209"/>
                  <a:gd name="T33" fmla="*/ 53 h 133"/>
                  <a:gd name="T34" fmla="*/ 81 w 209"/>
                  <a:gd name="T35" fmla="*/ 56 h 133"/>
                  <a:gd name="T36" fmla="*/ 81 w 209"/>
                  <a:gd name="T37" fmla="*/ 56 h 133"/>
                  <a:gd name="T38" fmla="*/ 79 w 209"/>
                  <a:gd name="T39" fmla="*/ 54 h 133"/>
                  <a:gd name="T40" fmla="*/ 75 w 209"/>
                  <a:gd name="T41" fmla="*/ 53 h 133"/>
                  <a:gd name="T42" fmla="*/ 71 w 209"/>
                  <a:gd name="T43" fmla="*/ 51 h 133"/>
                  <a:gd name="T44" fmla="*/ 66 w 209"/>
                  <a:gd name="T45" fmla="*/ 48 h 133"/>
                  <a:gd name="T46" fmla="*/ 60 w 209"/>
                  <a:gd name="T47" fmla="*/ 44 h 133"/>
                  <a:gd name="T48" fmla="*/ 53 w 209"/>
                  <a:gd name="T49" fmla="*/ 41 h 133"/>
                  <a:gd name="T50" fmla="*/ 47 w 209"/>
                  <a:gd name="T51" fmla="*/ 37 h 133"/>
                  <a:gd name="T52" fmla="*/ 40 w 209"/>
                  <a:gd name="T53" fmla="*/ 33 h 133"/>
                  <a:gd name="T54" fmla="*/ 33 w 209"/>
                  <a:gd name="T55" fmla="*/ 28 h 133"/>
                  <a:gd name="T56" fmla="*/ 26 w 209"/>
                  <a:gd name="T57" fmla="*/ 24 h 133"/>
                  <a:gd name="T58" fmla="*/ 20 w 209"/>
                  <a:gd name="T59" fmla="*/ 19 h 133"/>
                  <a:gd name="T60" fmla="*/ 14 w 209"/>
                  <a:gd name="T61" fmla="*/ 14 h 133"/>
                  <a:gd name="T62" fmla="*/ 8 w 209"/>
                  <a:gd name="T63" fmla="*/ 9 h 133"/>
                  <a:gd name="T64" fmla="*/ 4 w 209"/>
                  <a:gd name="T65" fmla="*/ 5 h 133"/>
                  <a:gd name="T66" fmla="*/ 0 w 209"/>
                  <a:gd name="T67" fmla="*/ 0 h 1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09"/>
                  <a:gd name="T103" fmla="*/ 0 h 133"/>
                  <a:gd name="T104" fmla="*/ 209 w 209"/>
                  <a:gd name="T105" fmla="*/ 133 h 1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09" h="133">
                    <a:moveTo>
                      <a:pt x="0" y="0"/>
                    </a:moveTo>
                    <a:lnTo>
                      <a:pt x="1" y="2"/>
                    </a:lnTo>
                    <a:lnTo>
                      <a:pt x="6" y="5"/>
                    </a:lnTo>
                    <a:lnTo>
                      <a:pt x="14" y="10"/>
                    </a:lnTo>
                    <a:lnTo>
                      <a:pt x="23" y="16"/>
                    </a:lnTo>
                    <a:lnTo>
                      <a:pt x="35" y="23"/>
                    </a:lnTo>
                    <a:lnTo>
                      <a:pt x="48" y="33"/>
                    </a:lnTo>
                    <a:lnTo>
                      <a:pt x="63" y="42"/>
                    </a:lnTo>
                    <a:lnTo>
                      <a:pt x="79" y="52"/>
                    </a:lnTo>
                    <a:lnTo>
                      <a:pt x="97" y="64"/>
                    </a:lnTo>
                    <a:lnTo>
                      <a:pt x="114" y="74"/>
                    </a:lnTo>
                    <a:lnTo>
                      <a:pt x="131" y="84"/>
                    </a:lnTo>
                    <a:lnTo>
                      <a:pt x="149" y="94"/>
                    </a:lnTo>
                    <a:lnTo>
                      <a:pt x="165" y="103"/>
                    </a:lnTo>
                    <a:lnTo>
                      <a:pt x="181" y="112"/>
                    </a:lnTo>
                    <a:lnTo>
                      <a:pt x="196" y="119"/>
                    </a:lnTo>
                    <a:lnTo>
                      <a:pt x="209" y="125"/>
                    </a:lnTo>
                    <a:lnTo>
                      <a:pt x="198" y="133"/>
                    </a:lnTo>
                    <a:lnTo>
                      <a:pt x="196" y="132"/>
                    </a:lnTo>
                    <a:lnTo>
                      <a:pt x="191" y="129"/>
                    </a:lnTo>
                    <a:lnTo>
                      <a:pt x="183" y="126"/>
                    </a:lnTo>
                    <a:lnTo>
                      <a:pt x="173" y="120"/>
                    </a:lnTo>
                    <a:lnTo>
                      <a:pt x="160" y="113"/>
                    </a:lnTo>
                    <a:lnTo>
                      <a:pt x="146" y="105"/>
                    </a:lnTo>
                    <a:lnTo>
                      <a:pt x="130" y="97"/>
                    </a:lnTo>
                    <a:lnTo>
                      <a:pt x="114" y="87"/>
                    </a:lnTo>
                    <a:lnTo>
                      <a:pt x="97" y="78"/>
                    </a:lnTo>
                    <a:lnTo>
                      <a:pt x="81" y="66"/>
                    </a:lnTo>
                    <a:lnTo>
                      <a:pt x="63" y="56"/>
                    </a:lnTo>
                    <a:lnTo>
                      <a:pt x="48" y="44"/>
                    </a:lnTo>
                    <a:lnTo>
                      <a:pt x="33" y="33"/>
                    </a:lnTo>
                    <a:lnTo>
                      <a:pt x="20" y="22"/>
                    </a:lnTo>
                    <a:lnTo>
                      <a:pt x="9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D3D3"/>
              </a:solidFill>
              <a:ln w="31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019" name="Freeform 35"/>
              <p:cNvSpPr>
                <a:spLocks/>
              </p:cNvSpPr>
              <p:nvPr/>
            </p:nvSpPr>
            <p:spPr bwMode="auto">
              <a:xfrm>
                <a:off x="967" y="492"/>
                <a:ext cx="288" cy="175"/>
              </a:xfrm>
              <a:custGeom>
                <a:avLst/>
                <a:gdLst>
                  <a:gd name="T0" fmla="*/ 0 w 709"/>
                  <a:gd name="T1" fmla="*/ 0 h 418"/>
                  <a:gd name="T2" fmla="*/ 3 w 709"/>
                  <a:gd name="T3" fmla="*/ 2 h 418"/>
                  <a:gd name="T4" fmla="*/ 11 w 709"/>
                  <a:gd name="T5" fmla="*/ 7 h 418"/>
                  <a:gd name="T6" fmla="*/ 24 w 709"/>
                  <a:gd name="T7" fmla="*/ 15 h 418"/>
                  <a:gd name="T8" fmla="*/ 41 w 709"/>
                  <a:gd name="T9" fmla="*/ 26 h 418"/>
                  <a:gd name="T10" fmla="*/ 61 w 709"/>
                  <a:gd name="T11" fmla="*/ 38 h 418"/>
                  <a:gd name="T12" fmla="*/ 84 w 709"/>
                  <a:gd name="T13" fmla="*/ 51 h 418"/>
                  <a:gd name="T14" fmla="*/ 109 w 709"/>
                  <a:gd name="T15" fmla="*/ 67 h 418"/>
                  <a:gd name="T16" fmla="*/ 134 w 709"/>
                  <a:gd name="T17" fmla="*/ 82 h 418"/>
                  <a:gd name="T18" fmla="*/ 160 w 709"/>
                  <a:gd name="T19" fmla="*/ 98 h 418"/>
                  <a:gd name="T20" fmla="*/ 185 w 709"/>
                  <a:gd name="T21" fmla="*/ 113 h 418"/>
                  <a:gd name="T22" fmla="*/ 209 w 709"/>
                  <a:gd name="T23" fmla="*/ 127 h 418"/>
                  <a:gd name="T24" fmla="*/ 232 w 709"/>
                  <a:gd name="T25" fmla="*/ 140 h 418"/>
                  <a:gd name="T26" fmla="*/ 251 w 709"/>
                  <a:gd name="T27" fmla="*/ 152 h 418"/>
                  <a:gd name="T28" fmla="*/ 268 w 709"/>
                  <a:gd name="T29" fmla="*/ 161 h 418"/>
                  <a:gd name="T30" fmla="*/ 281 w 709"/>
                  <a:gd name="T31" fmla="*/ 168 h 418"/>
                  <a:gd name="T32" fmla="*/ 288 w 709"/>
                  <a:gd name="T33" fmla="*/ 172 h 418"/>
                  <a:gd name="T34" fmla="*/ 284 w 709"/>
                  <a:gd name="T35" fmla="*/ 175 h 418"/>
                  <a:gd name="T36" fmla="*/ 281 w 709"/>
                  <a:gd name="T37" fmla="*/ 173 h 418"/>
                  <a:gd name="T38" fmla="*/ 272 w 709"/>
                  <a:gd name="T39" fmla="*/ 168 h 418"/>
                  <a:gd name="T40" fmla="*/ 259 w 709"/>
                  <a:gd name="T41" fmla="*/ 161 h 418"/>
                  <a:gd name="T42" fmla="*/ 242 w 709"/>
                  <a:gd name="T43" fmla="*/ 151 h 418"/>
                  <a:gd name="T44" fmla="*/ 221 w 709"/>
                  <a:gd name="T45" fmla="*/ 139 h 418"/>
                  <a:gd name="T46" fmla="*/ 198 w 709"/>
                  <a:gd name="T47" fmla="*/ 126 h 418"/>
                  <a:gd name="T48" fmla="*/ 173 w 709"/>
                  <a:gd name="T49" fmla="*/ 111 h 418"/>
                  <a:gd name="T50" fmla="*/ 148 w 709"/>
                  <a:gd name="T51" fmla="*/ 96 h 418"/>
                  <a:gd name="T52" fmla="*/ 122 w 709"/>
                  <a:gd name="T53" fmla="*/ 81 h 418"/>
                  <a:gd name="T54" fmla="*/ 97 w 709"/>
                  <a:gd name="T55" fmla="*/ 66 h 418"/>
                  <a:gd name="T56" fmla="*/ 73 w 709"/>
                  <a:gd name="T57" fmla="*/ 51 h 418"/>
                  <a:gd name="T58" fmla="*/ 51 w 709"/>
                  <a:gd name="T59" fmla="*/ 37 h 418"/>
                  <a:gd name="T60" fmla="*/ 32 w 709"/>
                  <a:gd name="T61" fmla="*/ 25 h 418"/>
                  <a:gd name="T62" fmla="*/ 17 w 709"/>
                  <a:gd name="T63" fmla="*/ 14 h 418"/>
                  <a:gd name="T64" fmla="*/ 6 w 709"/>
                  <a:gd name="T65" fmla="*/ 6 h 418"/>
                  <a:gd name="T66" fmla="*/ 0 w 709"/>
                  <a:gd name="T67" fmla="*/ 0 h 41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09"/>
                  <a:gd name="T103" fmla="*/ 0 h 418"/>
                  <a:gd name="T104" fmla="*/ 709 w 709"/>
                  <a:gd name="T105" fmla="*/ 418 h 41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09" h="418">
                    <a:moveTo>
                      <a:pt x="0" y="0"/>
                    </a:moveTo>
                    <a:lnTo>
                      <a:pt x="7" y="5"/>
                    </a:lnTo>
                    <a:lnTo>
                      <a:pt x="28" y="16"/>
                    </a:lnTo>
                    <a:lnTo>
                      <a:pt x="60" y="36"/>
                    </a:lnTo>
                    <a:lnTo>
                      <a:pt x="102" y="61"/>
                    </a:lnTo>
                    <a:lnTo>
                      <a:pt x="151" y="90"/>
                    </a:lnTo>
                    <a:lnTo>
                      <a:pt x="208" y="123"/>
                    </a:lnTo>
                    <a:lnTo>
                      <a:pt x="268" y="159"/>
                    </a:lnTo>
                    <a:lnTo>
                      <a:pt x="330" y="196"/>
                    </a:lnTo>
                    <a:lnTo>
                      <a:pt x="393" y="233"/>
                    </a:lnTo>
                    <a:lnTo>
                      <a:pt x="455" y="270"/>
                    </a:lnTo>
                    <a:lnTo>
                      <a:pt x="515" y="304"/>
                    </a:lnTo>
                    <a:lnTo>
                      <a:pt x="571" y="335"/>
                    </a:lnTo>
                    <a:lnTo>
                      <a:pt x="619" y="363"/>
                    </a:lnTo>
                    <a:lnTo>
                      <a:pt x="659" y="385"/>
                    </a:lnTo>
                    <a:lnTo>
                      <a:pt x="691" y="401"/>
                    </a:lnTo>
                    <a:lnTo>
                      <a:pt x="709" y="410"/>
                    </a:lnTo>
                    <a:lnTo>
                      <a:pt x="699" y="418"/>
                    </a:lnTo>
                    <a:lnTo>
                      <a:pt x="692" y="414"/>
                    </a:lnTo>
                    <a:lnTo>
                      <a:pt x="670" y="402"/>
                    </a:lnTo>
                    <a:lnTo>
                      <a:pt x="638" y="385"/>
                    </a:lnTo>
                    <a:lnTo>
                      <a:pt x="595" y="361"/>
                    </a:lnTo>
                    <a:lnTo>
                      <a:pt x="544" y="332"/>
                    </a:lnTo>
                    <a:lnTo>
                      <a:pt x="488" y="301"/>
                    </a:lnTo>
                    <a:lnTo>
                      <a:pt x="427" y="266"/>
                    </a:lnTo>
                    <a:lnTo>
                      <a:pt x="364" y="229"/>
                    </a:lnTo>
                    <a:lnTo>
                      <a:pt x="301" y="194"/>
                    </a:lnTo>
                    <a:lnTo>
                      <a:pt x="239" y="157"/>
                    </a:lnTo>
                    <a:lnTo>
                      <a:pt x="180" y="121"/>
                    </a:lnTo>
                    <a:lnTo>
                      <a:pt x="126" y="89"/>
                    </a:lnTo>
                    <a:lnTo>
                      <a:pt x="80" y="59"/>
                    </a:lnTo>
                    <a:lnTo>
                      <a:pt x="42" y="34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D3D3"/>
              </a:solidFill>
              <a:ln w="31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020" name="Freeform 36"/>
              <p:cNvSpPr>
                <a:spLocks/>
              </p:cNvSpPr>
              <p:nvPr/>
            </p:nvSpPr>
            <p:spPr bwMode="auto">
              <a:xfrm>
                <a:off x="943" y="503"/>
                <a:ext cx="293" cy="179"/>
              </a:xfrm>
              <a:custGeom>
                <a:avLst/>
                <a:gdLst>
                  <a:gd name="T0" fmla="*/ 0 w 719"/>
                  <a:gd name="T1" fmla="*/ 0 h 428"/>
                  <a:gd name="T2" fmla="*/ 3 w 719"/>
                  <a:gd name="T3" fmla="*/ 2 h 428"/>
                  <a:gd name="T4" fmla="*/ 11 w 719"/>
                  <a:gd name="T5" fmla="*/ 7 h 428"/>
                  <a:gd name="T6" fmla="*/ 25 w 719"/>
                  <a:gd name="T7" fmla="*/ 15 h 428"/>
                  <a:gd name="T8" fmla="*/ 42 w 719"/>
                  <a:gd name="T9" fmla="*/ 26 h 428"/>
                  <a:gd name="T10" fmla="*/ 62 w 719"/>
                  <a:gd name="T11" fmla="*/ 38 h 428"/>
                  <a:gd name="T12" fmla="*/ 85 w 719"/>
                  <a:gd name="T13" fmla="*/ 53 h 428"/>
                  <a:gd name="T14" fmla="*/ 110 w 719"/>
                  <a:gd name="T15" fmla="*/ 68 h 428"/>
                  <a:gd name="T16" fmla="*/ 137 w 719"/>
                  <a:gd name="T17" fmla="*/ 84 h 428"/>
                  <a:gd name="T18" fmla="*/ 163 w 719"/>
                  <a:gd name="T19" fmla="*/ 100 h 428"/>
                  <a:gd name="T20" fmla="*/ 189 w 719"/>
                  <a:gd name="T21" fmla="*/ 115 h 428"/>
                  <a:gd name="T22" fmla="*/ 213 w 719"/>
                  <a:gd name="T23" fmla="*/ 130 h 428"/>
                  <a:gd name="T24" fmla="*/ 236 w 719"/>
                  <a:gd name="T25" fmla="*/ 144 h 428"/>
                  <a:gd name="T26" fmla="*/ 256 w 719"/>
                  <a:gd name="T27" fmla="*/ 156 h 428"/>
                  <a:gd name="T28" fmla="*/ 273 w 719"/>
                  <a:gd name="T29" fmla="*/ 165 h 428"/>
                  <a:gd name="T30" fmla="*/ 285 w 719"/>
                  <a:gd name="T31" fmla="*/ 172 h 428"/>
                  <a:gd name="T32" fmla="*/ 293 w 719"/>
                  <a:gd name="T33" fmla="*/ 176 h 428"/>
                  <a:gd name="T34" fmla="*/ 289 w 719"/>
                  <a:gd name="T35" fmla="*/ 179 h 428"/>
                  <a:gd name="T36" fmla="*/ 285 w 719"/>
                  <a:gd name="T37" fmla="*/ 177 h 428"/>
                  <a:gd name="T38" fmla="*/ 277 w 719"/>
                  <a:gd name="T39" fmla="*/ 172 h 428"/>
                  <a:gd name="T40" fmla="*/ 263 w 719"/>
                  <a:gd name="T41" fmla="*/ 164 h 428"/>
                  <a:gd name="T42" fmla="*/ 246 w 719"/>
                  <a:gd name="T43" fmla="*/ 154 h 428"/>
                  <a:gd name="T44" fmla="*/ 225 w 719"/>
                  <a:gd name="T45" fmla="*/ 142 h 428"/>
                  <a:gd name="T46" fmla="*/ 201 w 719"/>
                  <a:gd name="T47" fmla="*/ 128 h 428"/>
                  <a:gd name="T48" fmla="*/ 176 w 719"/>
                  <a:gd name="T49" fmla="*/ 113 h 428"/>
                  <a:gd name="T50" fmla="*/ 150 w 719"/>
                  <a:gd name="T51" fmla="*/ 98 h 428"/>
                  <a:gd name="T52" fmla="*/ 124 w 719"/>
                  <a:gd name="T53" fmla="*/ 82 h 428"/>
                  <a:gd name="T54" fmla="*/ 99 w 719"/>
                  <a:gd name="T55" fmla="*/ 66 h 428"/>
                  <a:gd name="T56" fmla="*/ 74 w 719"/>
                  <a:gd name="T57" fmla="*/ 51 h 428"/>
                  <a:gd name="T58" fmla="*/ 52 w 719"/>
                  <a:gd name="T59" fmla="*/ 37 h 428"/>
                  <a:gd name="T60" fmla="*/ 32 w 719"/>
                  <a:gd name="T61" fmla="*/ 25 h 428"/>
                  <a:gd name="T62" fmla="*/ 17 w 719"/>
                  <a:gd name="T63" fmla="*/ 14 h 428"/>
                  <a:gd name="T64" fmla="*/ 6 w 719"/>
                  <a:gd name="T65" fmla="*/ 5 h 428"/>
                  <a:gd name="T66" fmla="*/ 0 w 719"/>
                  <a:gd name="T67" fmla="*/ 0 h 42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19"/>
                  <a:gd name="T103" fmla="*/ 0 h 428"/>
                  <a:gd name="T104" fmla="*/ 719 w 719"/>
                  <a:gd name="T105" fmla="*/ 428 h 42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19" h="428">
                    <a:moveTo>
                      <a:pt x="0" y="0"/>
                    </a:moveTo>
                    <a:lnTo>
                      <a:pt x="7" y="4"/>
                    </a:lnTo>
                    <a:lnTo>
                      <a:pt x="27" y="17"/>
                    </a:lnTo>
                    <a:lnTo>
                      <a:pt x="61" y="36"/>
                    </a:lnTo>
                    <a:lnTo>
                      <a:pt x="102" y="62"/>
                    </a:lnTo>
                    <a:lnTo>
                      <a:pt x="153" y="92"/>
                    </a:lnTo>
                    <a:lnTo>
                      <a:pt x="209" y="126"/>
                    </a:lnTo>
                    <a:lnTo>
                      <a:pt x="271" y="162"/>
                    </a:lnTo>
                    <a:lnTo>
                      <a:pt x="335" y="200"/>
                    </a:lnTo>
                    <a:lnTo>
                      <a:pt x="400" y="238"/>
                    </a:lnTo>
                    <a:lnTo>
                      <a:pt x="463" y="276"/>
                    </a:lnTo>
                    <a:lnTo>
                      <a:pt x="523" y="312"/>
                    </a:lnTo>
                    <a:lnTo>
                      <a:pt x="578" y="344"/>
                    </a:lnTo>
                    <a:lnTo>
                      <a:pt x="628" y="372"/>
                    </a:lnTo>
                    <a:lnTo>
                      <a:pt x="669" y="395"/>
                    </a:lnTo>
                    <a:lnTo>
                      <a:pt x="700" y="411"/>
                    </a:lnTo>
                    <a:lnTo>
                      <a:pt x="719" y="420"/>
                    </a:lnTo>
                    <a:lnTo>
                      <a:pt x="708" y="428"/>
                    </a:lnTo>
                    <a:lnTo>
                      <a:pt x="700" y="423"/>
                    </a:lnTo>
                    <a:lnTo>
                      <a:pt x="680" y="412"/>
                    </a:lnTo>
                    <a:lnTo>
                      <a:pt x="646" y="393"/>
                    </a:lnTo>
                    <a:lnTo>
                      <a:pt x="604" y="368"/>
                    </a:lnTo>
                    <a:lnTo>
                      <a:pt x="552" y="339"/>
                    </a:lnTo>
                    <a:lnTo>
                      <a:pt x="494" y="307"/>
                    </a:lnTo>
                    <a:lnTo>
                      <a:pt x="433" y="271"/>
                    </a:lnTo>
                    <a:lnTo>
                      <a:pt x="369" y="235"/>
                    </a:lnTo>
                    <a:lnTo>
                      <a:pt x="304" y="197"/>
                    </a:lnTo>
                    <a:lnTo>
                      <a:pt x="242" y="159"/>
                    </a:lnTo>
                    <a:lnTo>
                      <a:pt x="182" y="123"/>
                    </a:lnTo>
                    <a:lnTo>
                      <a:pt x="127" y="89"/>
                    </a:lnTo>
                    <a:lnTo>
                      <a:pt x="79" y="60"/>
                    </a:lnTo>
                    <a:lnTo>
                      <a:pt x="41" y="33"/>
                    </a:lnTo>
                    <a:lnTo>
                      <a:pt x="1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D3D3"/>
              </a:solidFill>
              <a:ln w="31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021" name="Freeform 37"/>
              <p:cNvSpPr>
                <a:spLocks/>
              </p:cNvSpPr>
              <p:nvPr/>
            </p:nvSpPr>
            <p:spPr bwMode="auto">
              <a:xfrm>
                <a:off x="922" y="516"/>
                <a:ext cx="296" cy="182"/>
              </a:xfrm>
              <a:custGeom>
                <a:avLst/>
                <a:gdLst>
                  <a:gd name="T0" fmla="*/ 0 w 725"/>
                  <a:gd name="T1" fmla="*/ 0 h 435"/>
                  <a:gd name="T2" fmla="*/ 3 w 725"/>
                  <a:gd name="T3" fmla="*/ 2 h 435"/>
                  <a:gd name="T4" fmla="*/ 12 w 725"/>
                  <a:gd name="T5" fmla="*/ 7 h 435"/>
                  <a:gd name="T6" fmla="*/ 25 w 725"/>
                  <a:gd name="T7" fmla="*/ 15 h 435"/>
                  <a:gd name="T8" fmla="*/ 42 w 725"/>
                  <a:gd name="T9" fmla="*/ 26 h 435"/>
                  <a:gd name="T10" fmla="*/ 63 w 725"/>
                  <a:gd name="T11" fmla="*/ 39 h 435"/>
                  <a:gd name="T12" fmla="*/ 87 w 725"/>
                  <a:gd name="T13" fmla="*/ 53 h 435"/>
                  <a:gd name="T14" fmla="*/ 111 w 725"/>
                  <a:gd name="T15" fmla="*/ 69 h 435"/>
                  <a:gd name="T16" fmla="*/ 138 w 725"/>
                  <a:gd name="T17" fmla="*/ 85 h 435"/>
                  <a:gd name="T18" fmla="*/ 164 w 725"/>
                  <a:gd name="T19" fmla="*/ 102 h 435"/>
                  <a:gd name="T20" fmla="*/ 191 w 725"/>
                  <a:gd name="T21" fmla="*/ 118 h 435"/>
                  <a:gd name="T22" fmla="*/ 216 w 725"/>
                  <a:gd name="T23" fmla="*/ 132 h 435"/>
                  <a:gd name="T24" fmla="*/ 238 w 725"/>
                  <a:gd name="T25" fmla="*/ 146 h 435"/>
                  <a:gd name="T26" fmla="*/ 259 w 725"/>
                  <a:gd name="T27" fmla="*/ 158 h 435"/>
                  <a:gd name="T28" fmla="*/ 276 w 725"/>
                  <a:gd name="T29" fmla="*/ 167 h 435"/>
                  <a:gd name="T30" fmla="*/ 288 w 725"/>
                  <a:gd name="T31" fmla="*/ 175 h 435"/>
                  <a:gd name="T32" fmla="*/ 296 w 725"/>
                  <a:gd name="T33" fmla="*/ 179 h 435"/>
                  <a:gd name="T34" fmla="*/ 292 w 725"/>
                  <a:gd name="T35" fmla="*/ 182 h 435"/>
                  <a:gd name="T36" fmla="*/ 288 w 725"/>
                  <a:gd name="T37" fmla="*/ 180 h 435"/>
                  <a:gd name="T38" fmla="*/ 280 w 725"/>
                  <a:gd name="T39" fmla="*/ 175 h 435"/>
                  <a:gd name="T40" fmla="*/ 266 w 725"/>
                  <a:gd name="T41" fmla="*/ 167 h 435"/>
                  <a:gd name="T42" fmla="*/ 248 w 725"/>
                  <a:gd name="T43" fmla="*/ 157 h 435"/>
                  <a:gd name="T44" fmla="*/ 227 w 725"/>
                  <a:gd name="T45" fmla="*/ 144 h 435"/>
                  <a:gd name="T46" fmla="*/ 204 w 725"/>
                  <a:gd name="T47" fmla="*/ 131 h 435"/>
                  <a:gd name="T48" fmla="*/ 178 w 725"/>
                  <a:gd name="T49" fmla="*/ 115 h 435"/>
                  <a:gd name="T50" fmla="*/ 152 w 725"/>
                  <a:gd name="T51" fmla="*/ 100 h 435"/>
                  <a:gd name="T52" fmla="*/ 126 w 725"/>
                  <a:gd name="T53" fmla="*/ 83 h 435"/>
                  <a:gd name="T54" fmla="*/ 100 w 725"/>
                  <a:gd name="T55" fmla="*/ 67 h 435"/>
                  <a:gd name="T56" fmla="*/ 75 w 725"/>
                  <a:gd name="T57" fmla="*/ 52 h 435"/>
                  <a:gd name="T58" fmla="*/ 53 w 725"/>
                  <a:gd name="T59" fmla="*/ 38 h 435"/>
                  <a:gd name="T60" fmla="*/ 33 w 725"/>
                  <a:gd name="T61" fmla="*/ 25 h 435"/>
                  <a:gd name="T62" fmla="*/ 18 w 725"/>
                  <a:gd name="T63" fmla="*/ 14 h 435"/>
                  <a:gd name="T64" fmla="*/ 6 w 725"/>
                  <a:gd name="T65" fmla="*/ 5 h 435"/>
                  <a:gd name="T66" fmla="*/ 0 w 725"/>
                  <a:gd name="T67" fmla="*/ 0 h 4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5"/>
                  <a:gd name="T103" fmla="*/ 0 h 435"/>
                  <a:gd name="T104" fmla="*/ 725 w 725"/>
                  <a:gd name="T105" fmla="*/ 435 h 4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5" h="435">
                    <a:moveTo>
                      <a:pt x="0" y="0"/>
                    </a:moveTo>
                    <a:lnTo>
                      <a:pt x="7" y="4"/>
                    </a:lnTo>
                    <a:lnTo>
                      <a:pt x="29" y="17"/>
                    </a:lnTo>
                    <a:lnTo>
                      <a:pt x="61" y="36"/>
                    </a:lnTo>
                    <a:lnTo>
                      <a:pt x="104" y="63"/>
                    </a:lnTo>
                    <a:lnTo>
                      <a:pt x="154" y="93"/>
                    </a:lnTo>
                    <a:lnTo>
                      <a:pt x="212" y="127"/>
                    </a:lnTo>
                    <a:lnTo>
                      <a:pt x="273" y="164"/>
                    </a:lnTo>
                    <a:lnTo>
                      <a:pt x="338" y="203"/>
                    </a:lnTo>
                    <a:lnTo>
                      <a:pt x="402" y="243"/>
                    </a:lnTo>
                    <a:lnTo>
                      <a:pt x="467" y="281"/>
                    </a:lnTo>
                    <a:lnTo>
                      <a:pt x="528" y="316"/>
                    </a:lnTo>
                    <a:lnTo>
                      <a:pt x="584" y="348"/>
                    </a:lnTo>
                    <a:lnTo>
                      <a:pt x="634" y="377"/>
                    </a:lnTo>
                    <a:lnTo>
                      <a:pt x="675" y="400"/>
                    </a:lnTo>
                    <a:lnTo>
                      <a:pt x="706" y="418"/>
                    </a:lnTo>
                    <a:lnTo>
                      <a:pt x="725" y="427"/>
                    </a:lnTo>
                    <a:lnTo>
                      <a:pt x="714" y="435"/>
                    </a:lnTo>
                    <a:lnTo>
                      <a:pt x="706" y="430"/>
                    </a:lnTo>
                    <a:lnTo>
                      <a:pt x="686" y="419"/>
                    </a:lnTo>
                    <a:lnTo>
                      <a:pt x="652" y="399"/>
                    </a:lnTo>
                    <a:lnTo>
                      <a:pt x="608" y="375"/>
                    </a:lnTo>
                    <a:lnTo>
                      <a:pt x="557" y="345"/>
                    </a:lnTo>
                    <a:lnTo>
                      <a:pt x="499" y="312"/>
                    </a:lnTo>
                    <a:lnTo>
                      <a:pt x="437" y="275"/>
                    </a:lnTo>
                    <a:lnTo>
                      <a:pt x="372" y="238"/>
                    </a:lnTo>
                    <a:lnTo>
                      <a:pt x="308" y="199"/>
                    </a:lnTo>
                    <a:lnTo>
                      <a:pt x="244" y="161"/>
                    </a:lnTo>
                    <a:lnTo>
                      <a:pt x="183" y="124"/>
                    </a:lnTo>
                    <a:lnTo>
                      <a:pt x="129" y="91"/>
                    </a:lnTo>
                    <a:lnTo>
                      <a:pt x="81" y="59"/>
                    </a:lnTo>
                    <a:lnTo>
                      <a:pt x="43" y="34"/>
                    </a:lnTo>
                    <a:lnTo>
                      <a:pt x="1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D3D3"/>
              </a:solidFill>
              <a:ln w="31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022" name="Freeform 38"/>
              <p:cNvSpPr>
                <a:spLocks/>
              </p:cNvSpPr>
              <p:nvPr/>
            </p:nvSpPr>
            <p:spPr bwMode="auto">
              <a:xfrm>
                <a:off x="898" y="526"/>
                <a:ext cx="284" cy="178"/>
              </a:xfrm>
              <a:custGeom>
                <a:avLst/>
                <a:gdLst>
                  <a:gd name="T0" fmla="*/ 0 w 696"/>
                  <a:gd name="T1" fmla="*/ 0 h 426"/>
                  <a:gd name="T2" fmla="*/ 3 w 696"/>
                  <a:gd name="T3" fmla="*/ 2 h 426"/>
                  <a:gd name="T4" fmla="*/ 12 w 696"/>
                  <a:gd name="T5" fmla="*/ 7 h 426"/>
                  <a:gd name="T6" fmla="*/ 25 w 696"/>
                  <a:gd name="T7" fmla="*/ 16 h 426"/>
                  <a:gd name="T8" fmla="*/ 43 w 696"/>
                  <a:gd name="T9" fmla="*/ 27 h 426"/>
                  <a:gd name="T10" fmla="*/ 64 w 696"/>
                  <a:gd name="T11" fmla="*/ 40 h 426"/>
                  <a:gd name="T12" fmla="*/ 87 w 696"/>
                  <a:gd name="T13" fmla="*/ 55 h 426"/>
                  <a:gd name="T14" fmla="*/ 113 w 696"/>
                  <a:gd name="T15" fmla="*/ 71 h 426"/>
                  <a:gd name="T16" fmla="*/ 138 w 696"/>
                  <a:gd name="T17" fmla="*/ 86 h 426"/>
                  <a:gd name="T18" fmla="*/ 164 w 696"/>
                  <a:gd name="T19" fmla="*/ 103 h 426"/>
                  <a:gd name="T20" fmla="*/ 190 w 696"/>
                  <a:gd name="T21" fmla="*/ 119 h 426"/>
                  <a:gd name="T22" fmla="*/ 214 w 696"/>
                  <a:gd name="T23" fmla="*/ 133 h 426"/>
                  <a:gd name="T24" fmla="*/ 235 w 696"/>
                  <a:gd name="T25" fmla="*/ 147 h 426"/>
                  <a:gd name="T26" fmla="*/ 254 w 696"/>
                  <a:gd name="T27" fmla="*/ 158 h 426"/>
                  <a:gd name="T28" fmla="*/ 269 w 696"/>
                  <a:gd name="T29" fmla="*/ 167 h 426"/>
                  <a:gd name="T30" fmla="*/ 280 w 696"/>
                  <a:gd name="T31" fmla="*/ 172 h 426"/>
                  <a:gd name="T32" fmla="*/ 284 w 696"/>
                  <a:gd name="T33" fmla="*/ 175 h 426"/>
                  <a:gd name="T34" fmla="*/ 280 w 696"/>
                  <a:gd name="T35" fmla="*/ 178 h 426"/>
                  <a:gd name="T36" fmla="*/ 277 w 696"/>
                  <a:gd name="T37" fmla="*/ 176 h 426"/>
                  <a:gd name="T38" fmla="*/ 268 w 696"/>
                  <a:gd name="T39" fmla="*/ 171 h 426"/>
                  <a:gd name="T40" fmla="*/ 255 w 696"/>
                  <a:gd name="T41" fmla="*/ 163 h 426"/>
                  <a:gd name="T42" fmla="*/ 238 w 696"/>
                  <a:gd name="T43" fmla="*/ 153 h 426"/>
                  <a:gd name="T44" fmla="*/ 218 w 696"/>
                  <a:gd name="T45" fmla="*/ 141 h 426"/>
                  <a:gd name="T46" fmla="*/ 196 w 696"/>
                  <a:gd name="T47" fmla="*/ 127 h 426"/>
                  <a:gd name="T48" fmla="*/ 171 w 696"/>
                  <a:gd name="T49" fmla="*/ 113 h 426"/>
                  <a:gd name="T50" fmla="*/ 146 w 696"/>
                  <a:gd name="T51" fmla="*/ 97 h 426"/>
                  <a:gd name="T52" fmla="*/ 120 w 696"/>
                  <a:gd name="T53" fmla="*/ 81 h 426"/>
                  <a:gd name="T54" fmla="*/ 95 w 696"/>
                  <a:gd name="T55" fmla="*/ 66 h 426"/>
                  <a:gd name="T56" fmla="*/ 72 w 696"/>
                  <a:gd name="T57" fmla="*/ 51 h 426"/>
                  <a:gd name="T58" fmla="*/ 50 w 696"/>
                  <a:gd name="T59" fmla="*/ 37 h 426"/>
                  <a:gd name="T60" fmla="*/ 32 w 696"/>
                  <a:gd name="T61" fmla="*/ 25 h 426"/>
                  <a:gd name="T62" fmla="*/ 16 w 696"/>
                  <a:gd name="T63" fmla="*/ 14 h 426"/>
                  <a:gd name="T64" fmla="*/ 6 w 696"/>
                  <a:gd name="T65" fmla="*/ 5 h 426"/>
                  <a:gd name="T66" fmla="*/ 0 w 696"/>
                  <a:gd name="T67" fmla="*/ 0 h 42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96"/>
                  <a:gd name="T103" fmla="*/ 0 h 426"/>
                  <a:gd name="T104" fmla="*/ 696 w 696"/>
                  <a:gd name="T105" fmla="*/ 426 h 42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96" h="426">
                    <a:moveTo>
                      <a:pt x="0" y="0"/>
                    </a:moveTo>
                    <a:lnTo>
                      <a:pt x="8" y="4"/>
                    </a:lnTo>
                    <a:lnTo>
                      <a:pt x="29" y="17"/>
                    </a:lnTo>
                    <a:lnTo>
                      <a:pt x="62" y="38"/>
                    </a:lnTo>
                    <a:lnTo>
                      <a:pt x="105" y="64"/>
                    </a:lnTo>
                    <a:lnTo>
                      <a:pt x="157" y="96"/>
                    </a:lnTo>
                    <a:lnTo>
                      <a:pt x="214" y="131"/>
                    </a:lnTo>
                    <a:lnTo>
                      <a:pt x="276" y="169"/>
                    </a:lnTo>
                    <a:lnTo>
                      <a:pt x="339" y="207"/>
                    </a:lnTo>
                    <a:lnTo>
                      <a:pt x="403" y="246"/>
                    </a:lnTo>
                    <a:lnTo>
                      <a:pt x="466" y="284"/>
                    </a:lnTo>
                    <a:lnTo>
                      <a:pt x="524" y="319"/>
                    </a:lnTo>
                    <a:lnTo>
                      <a:pt x="577" y="351"/>
                    </a:lnTo>
                    <a:lnTo>
                      <a:pt x="622" y="377"/>
                    </a:lnTo>
                    <a:lnTo>
                      <a:pt x="659" y="399"/>
                    </a:lnTo>
                    <a:lnTo>
                      <a:pt x="685" y="412"/>
                    </a:lnTo>
                    <a:lnTo>
                      <a:pt x="696" y="418"/>
                    </a:lnTo>
                    <a:lnTo>
                      <a:pt x="686" y="426"/>
                    </a:lnTo>
                    <a:lnTo>
                      <a:pt x="679" y="421"/>
                    </a:lnTo>
                    <a:lnTo>
                      <a:pt x="658" y="410"/>
                    </a:lnTo>
                    <a:lnTo>
                      <a:pt x="626" y="391"/>
                    </a:lnTo>
                    <a:lnTo>
                      <a:pt x="584" y="367"/>
                    </a:lnTo>
                    <a:lnTo>
                      <a:pt x="535" y="338"/>
                    </a:lnTo>
                    <a:lnTo>
                      <a:pt x="480" y="305"/>
                    </a:lnTo>
                    <a:lnTo>
                      <a:pt x="420" y="270"/>
                    </a:lnTo>
                    <a:lnTo>
                      <a:pt x="357" y="233"/>
                    </a:lnTo>
                    <a:lnTo>
                      <a:pt x="295" y="195"/>
                    </a:lnTo>
                    <a:lnTo>
                      <a:pt x="234" y="159"/>
                    </a:lnTo>
                    <a:lnTo>
                      <a:pt x="176" y="123"/>
                    </a:lnTo>
                    <a:lnTo>
                      <a:pt x="123" y="89"/>
                    </a:lnTo>
                    <a:lnTo>
                      <a:pt x="78" y="59"/>
                    </a:lnTo>
                    <a:lnTo>
                      <a:pt x="40" y="33"/>
                    </a:lnTo>
                    <a:lnTo>
                      <a:pt x="14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D3D3"/>
              </a:solidFill>
              <a:ln w="31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023" name="Freeform 39"/>
              <p:cNvSpPr>
                <a:spLocks/>
              </p:cNvSpPr>
              <p:nvPr/>
            </p:nvSpPr>
            <p:spPr bwMode="auto">
              <a:xfrm>
                <a:off x="849" y="545"/>
                <a:ext cx="312" cy="198"/>
              </a:xfrm>
              <a:custGeom>
                <a:avLst/>
                <a:gdLst>
                  <a:gd name="T0" fmla="*/ 1 w 765"/>
                  <a:gd name="T1" fmla="*/ 0 h 473"/>
                  <a:gd name="T2" fmla="*/ 7 w 765"/>
                  <a:gd name="T3" fmla="*/ 4 h 473"/>
                  <a:gd name="T4" fmla="*/ 19 w 765"/>
                  <a:gd name="T5" fmla="*/ 12 h 473"/>
                  <a:gd name="T6" fmla="*/ 35 w 765"/>
                  <a:gd name="T7" fmla="*/ 23 h 473"/>
                  <a:gd name="T8" fmla="*/ 55 w 765"/>
                  <a:gd name="T9" fmla="*/ 36 h 473"/>
                  <a:gd name="T10" fmla="*/ 79 w 765"/>
                  <a:gd name="T11" fmla="*/ 51 h 473"/>
                  <a:gd name="T12" fmla="*/ 105 w 765"/>
                  <a:gd name="T13" fmla="*/ 67 h 473"/>
                  <a:gd name="T14" fmla="*/ 132 w 765"/>
                  <a:gd name="T15" fmla="*/ 84 h 473"/>
                  <a:gd name="T16" fmla="*/ 160 w 765"/>
                  <a:gd name="T17" fmla="*/ 102 h 473"/>
                  <a:gd name="T18" fmla="*/ 188 w 765"/>
                  <a:gd name="T19" fmla="*/ 120 h 473"/>
                  <a:gd name="T20" fmla="*/ 215 w 765"/>
                  <a:gd name="T21" fmla="*/ 137 h 473"/>
                  <a:gd name="T22" fmla="*/ 240 w 765"/>
                  <a:gd name="T23" fmla="*/ 153 h 473"/>
                  <a:gd name="T24" fmla="*/ 263 w 765"/>
                  <a:gd name="T25" fmla="*/ 167 h 473"/>
                  <a:gd name="T26" fmla="*/ 283 w 765"/>
                  <a:gd name="T27" fmla="*/ 178 h 473"/>
                  <a:gd name="T28" fmla="*/ 298 w 765"/>
                  <a:gd name="T29" fmla="*/ 188 h 473"/>
                  <a:gd name="T30" fmla="*/ 309 w 765"/>
                  <a:gd name="T31" fmla="*/ 193 h 473"/>
                  <a:gd name="T32" fmla="*/ 308 w 765"/>
                  <a:gd name="T33" fmla="*/ 198 h 473"/>
                  <a:gd name="T34" fmla="*/ 305 w 765"/>
                  <a:gd name="T35" fmla="*/ 196 h 473"/>
                  <a:gd name="T36" fmla="*/ 295 w 765"/>
                  <a:gd name="T37" fmla="*/ 190 h 473"/>
                  <a:gd name="T38" fmla="*/ 281 w 765"/>
                  <a:gd name="T39" fmla="*/ 182 h 473"/>
                  <a:gd name="T40" fmla="*/ 262 w 765"/>
                  <a:gd name="T41" fmla="*/ 170 h 473"/>
                  <a:gd name="T42" fmla="*/ 240 w 765"/>
                  <a:gd name="T43" fmla="*/ 157 h 473"/>
                  <a:gd name="T44" fmla="*/ 215 w 765"/>
                  <a:gd name="T45" fmla="*/ 141 h 473"/>
                  <a:gd name="T46" fmla="*/ 188 w 765"/>
                  <a:gd name="T47" fmla="*/ 125 h 473"/>
                  <a:gd name="T48" fmla="*/ 160 w 765"/>
                  <a:gd name="T49" fmla="*/ 108 h 473"/>
                  <a:gd name="T50" fmla="*/ 132 w 765"/>
                  <a:gd name="T51" fmla="*/ 90 h 473"/>
                  <a:gd name="T52" fmla="*/ 104 w 765"/>
                  <a:gd name="T53" fmla="*/ 73 h 473"/>
                  <a:gd name="T54" fmla="*/ 79 w 765"/>
                  <a:gd name="T55" fmla="*/ 56 h 473"/>
                  <a:gd name="T56" fmla="*/ 55 w 765"/>
                  <a:gd name="T57" fmla="*/ 41 h 473"/>
                  <a:gd name="T58" fmla="*/ 34 w 765"/>
                  <a:gd name="T59" fmla="*/ 26 h 473"/>
                  <a:gd name="T60" fmla="*/ 18 w 765"/>
                  <a:gd name="T61" fmla="*/ 15 h 473"/>
                  <a:gd name="T62" fmla="*/ 6 w 765"/>
                  <a:gd name="T63" fmla="*/ 6 h 473"/>
                  <a:gd name="T64" fmla="*/ 0 w 765"/>
                  <a:gd name="T65" fmla="*/ 0 h 47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65"/>
                  <a:gd name="T100" fmla="*/ 0 h 473"/>
                  <a:gd name="T101" fmla="*/ 765 w 765"/>
                  <a:gd name="T102" fmla="*/ 473 h 47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65" h="473">
                    <a:moveTo>
                      <a:pt x="0" y="0"/>
                    </a:moveTo>
                    <a:lnTo>
                      <a:pt x="3" y="1"/>
                    </a:lnTo>
                    <a:lnTo>
                      <a:pt x="8" y="4"/>
                    </a:lnTo>
                    <a:lnTo>
                      <a:pt x="18" y="10"/>
                    </a:lnTo>
                    <a:lnTo>
                      <a:pt x="30" y="18"/>
                    </a:lnTo>
                    <a:lnTo>
                      <a:pt x="46" y="29"/>
                    </a:lnTo>
                    <a:lnTo>
                      <a:pt x="65" y="40"/>
                    </a:lnTo>
                    <a:lnTo>
                      <a:pt x="87" y="54"/>
                    </a:lnTo>
                    <a:lnTo>
                      <a:pt x="111" y="69"/>
                    </a:lnTo>
                    <a:lnTo>
                      <a:pt x="136" y="85"/>
                    </a:lnTo>
                    <a:lnTo>
                      <a:pt x="164" y="102"/>
                    </a:lnTo>
                    <a:lnTo>
                      <a:pt x="194" y="121"/>
                    </a:lnTo>
                    <a:lnTo>
                      <a:pt x="225" y="140"/>
                    </a:lnTo>
                    <a:lnTo>
                      <a:pt x="257" y="160"/>
                    </a:lnTo>
                    <a:lnTo>
                      <a:pt x="290" y="181"/>
                    </a:lnTo>
                    <a:lnTo>
                      <a:pt x="324" y="201"/>
                    </a:lnTo>
                    <a:lnTo>
                      <a:pt x="358" y="223"/>
                    </a:lnTo>
                    <a:lnTo>
                      <a:pt x="392" y="244"/>
                    </a:lnTo>
                    <a:lnTo>
                      <a:pt x="427" y="266"/>
                    </a:lnTo>
                    <a:lnTo>
                      <a:pt x="460" y="287"/>
                    </a:lnTo>
                    <a:lnTo>
                      <a:pt x="494" y="307"/>
                    </a:lnTo>
                    <a:lnTo>
                      <a:pt x="527" y="327"/>
                    </a:lnTo>
                    <a:lnTo>
                      <a:pt x="558" y="346"/>
                    </a:lnTo>
                    <a:lnTo>
                      <a:pt x="589" y="365"/>
                    </a:lnTo>
                    <a:lnTo>
                      <a:pt x="618" y="382"/>
                    </a:lnTo>
                    <a:lnTo>
                      <a:pt x="644" y="398"/>
                    </a:lnTo>
                    <a:lnTo>
                      <a:pt x="670" y="413"/>
                    </a:lnTo>
                    <a:lnTo>
                      <a:pt x="693" y="426"/>
                    </a:lnTo>
                    <a:lnTo>
                      <a:pt x="714" y="437"/>
                    </a:lnTo>
                    <a:lnTo>
                      <a:pt x="731" y="448"/>
                    </a:lnTo>
                    <a:lnTo>
                      <a:pt x="746" y="456"/>
                    </a:lnTo>
                    <a:lnTo>
                      <a:pt x="757" y="462"/>
                    </a:lnTo>
                    <a:lnTo>
                      <a:pt x="765" y="465"/>
                    </a:lnTo>
                    <a:lnTo>
                      <a:pt x="755" y="473"/>
                    </a:lnTo>
                    <a:lnTo>
                      <a:pt x="753" y="472"/>
                    </a:lnTo>
                    <a:lnTo>
                      <a:pt x="747" y="468"/>
                    </a:lnTo>
                    <a:lnTo>
                      <a:pt x="738" y="463"/>
                    </a:lnTo>
                    <a:lnTo>
                      <a:pt x="724" y="455"/>
                    </a:lnTo>
                    <a:lnTo>
                      <a:pt x="708" y="445"/>
                    </a:lnTo>
                    <a:lnTo>
                      <a:pt x="688" y="434"/>
                    </a:lnTo>
                    <a:lnTo>
                      <a:pt x="666" y="421"/>
                    </a:lnTo>
                    <a:lnTo>
                      <a:pt x="642" y="406"/>
                    </a:lnTo>
                    <a:lnTo>
                      <a:pt x="617" y="391"/>
                    </a:lnTo>
                    <a:lnTo>
                      <a:pt x="588" y="374"/>
                    </a:lnTo>
                    <a:lnTo>
                      <a:pt x="558" y="357"/>
                    </a:lnTo>
                    <a:lnTo>
                      <a:pt x="527" y="337"/>
                    </a:lnTo>
                    <a:lnTo>
                      <a:pt x="495" y="318"/>
                    </a:lnTo>
                    <a:lnTo>
                      <a:pt x="461" y="298"/>
                    </a:lnTo>
                    <a:lnTo>
                      <a:pt x="427" y="277"/>
                    </a:lnTo>
                    <a:lnTo>
                      <a:pt x="392" y="257"/>
                    </a:lnTo>
                    <a:lnTo>
                      <a:pt x="358" y="236"/>
                    </a:lnTo>
                    <a:lnTo>
                      <a:pt x="324" y="215"/>
                    </a:lnTo>
                    <a:lnTo>
                      <a:pt x="290" y="194"/>
                    </a:lnTo>
                    <a:lnTo>
                      <a:pt x="256" y="174"/>
                    </a:lnTo>
                    <a:lnTo>
                      <a:pt x="224" y="153"/>
                    </a:lnTo>
                    <a:lnTo>
                      <a:pt x="193" y="133"/>
                    </a:lnTo>
                    <a:lnTo>
                      <a:pt x="163" y="115"/>
                    </a:lnTo>
                    <a:lnTo>
                      <a:pt x="135" y="97"/>
                    </a:lnTo>
                    <a:lnTo>
                      <a:pt x="109" y="79"/>
                    </a:lnTo>
                    <a:lnTo>
                      <a:pt x="84" y="63"/>
                    </a:lnTo>
                    <a:lnTo>
                      <a:pt x="62" y="49"/>
                    </a:lnTo>
                    <a:lnTo>
                      <a:pt x="44" y="36"/>
                    </a:lnTo>
                    <a:lnTo>
                      <a:pt x="28" y="24"/>
                    </a:lnTo>
                    <a:lnTo>
                      <a:pt x="15" y="14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D3D3"/>
              </a:solidFill>
              <a:ln w="31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024" name="Freeform 40"/>
              <p:cNvSpPr>
                <a:spLocks/>
              </p:cNvSpPr>
              <p:nvPr/>
            </p:nvSpPr>
            <p:spPr bwMode="auto">
              <a:xfrm>
                <a:off x="825" y="556"/>
                <a:ext cx="318" cy="202"/>
              </a:xfrm>
              <a:custGeom>
                <a:avLst/>
                <a:gdLst>
                  <a:gd name="T0" fmla="*/ 1 w 779"/>
                  <a:gd name="T1" fmla="*/ 0 h 485"/>
                  <a:gd name="T2" fmla="*/ 7 w 779"/>
                  <a:gd name="T3" fmla="*/ 5 h 485"/>
                  <a:gd name="T4" fmla="*/ 20 w 779"/>
                  <a:gd name="T5" fmla="*/ 12 h 485"/>
                  <a:gd name="T6" fmla="*/ 36 w 779"/>
                  <a:gd name="T7" fmla="*/ 23 h 485"/>
                  <a:gd name="T8" fmla="*/ 57 w 779"/>
                  <a:gd name="T9" fmla="*/ 37 h 485"/>
                  <a:gd name="T10" fmla="*/ 80 w 779"/>
                  <a:gd name="T11" fmla="*/ 52 h 485"/>
                  <a:gd name="T12" fmla="*/ 107 w 779"/>
                  <a:gd name="T13" fmla="*/ 69 h 485"/>
                  <a:gd name="T14" fmla="*/ 135 w 779"/>
                  <a:gd name="T15" fmla="*/ 86 h 485"/>
                  <a:gd name="T16" fmla="*/ 163 w 779"/>
                  <a:gd name="T17" fmla="*/ 105 h 485"/>
                  <a:gd name="T18" fmla="*/ 191 w 779"/>
                  <a:gd name="T19" fmla="*/ 123 h 485"/>
                  <a:gd name="T20" fmla="*/ 219 w 779"/>
                  <a:gd name="T21" fmla="*/ 140 h 485"/>
                  <a:gd name="T22" fmla="*/ 245 w 779"/>
                  <a:gd name="T23" fmla="*/ 156 h 485"/>
                  <a:gd name="T24" fmla="*/ 268 w 779"/>
                  <a:gd name="T25" fmla="*/ 170 h 485"/>
                  <a:gd name="T26" fmla="*/ 288 w 779"/>
                  <a:gd name="T27" fmla="*/ 182 h 485"/>
                  <a:gd name="T28" fmla="*/ 304 w 779"/>
                  <a:gd name="T29" fmla="*/ 191 h 485"/>
                  <a:gd name="T30" fmla="*/ 315 w 779"/>
                  <a:gd name="T31" fmla="*/ 197 h 485"/>
                  <a:gd name="T32" fmla="*/ 314 w 779"/>
                  <a:gd name="T33" fmla="*/ 202 h 485"/>
                  <a:gd name="T34" fmla="*/ 311 w 779"/>
                  <a:gd name="T35" fmla="*/ 200 h 485"/>
                  <a:gd name="T36" fmla="*/ 301 w 779"/>
                  <a:gd name="T37" fmla="*/ 194 h 485"/>
                  <a:gd name="T38" fmla="*/ 286 w 779"/>
                  <a:gd name="T39" fmla="*/ 185 h 485"/>
                  <a:gd name="T40" fmla="*/ 267 w 779"/>
                  <a:gd name="T41" fmla="*/ 174 h 485"/>
                  <a:gd name="T42" fmla="*/ 244 w 779"/>
                  <a:gd name="T43" fmla="*/ 160 h 485"/>
                  <a:gd name="T44" fmla="*/ 219 w 779"/>
                  <a:gd name="T45" fmla="*/ 144 h 485"/>
                  <a:gd name="T46" fmla="*/ 191 w 779"/>
                  <a:gd name="T47" fmla="*/ 127 h 485"/>
                  <a:gd name="T48" fmla="*/ 163 w 779"/>
                  <a:gd name="T49" fmla="*/ 110 h 485"/>
                  <a:gd name="T50" fmla="*/ 134 w 779"/>
                  <a:gd name="T51" fmla="*/ 92 h 485"/>
                  <a:gd name="T52" fmla="*/ 107 w 779"/>
                  <a:gd name="T53" fmla="*/ 74 h 485"/>
                  <a:gd name="T54" fmla="*/ 80 w 779"/>
                  <a:gd name="T55" fmla="*/ 57 h 485"/>
                  <a:gd name="T56" fmla="*/ 56 w 779"/>
                  <a:gd name="T57" fmla="*/ 41 h 485"/>
                  <a:gd name="T58" fmla="*/ 35 w 779"/>
                  <a:gd name="T59" fmla="*/ 27 h 485"/>
                  <a:gd name="T60" fmla="*/ 18 w 779"/>
                  <a:gd name="T61" fmla="*/ 15 h 485"/>
                  <a:gd name="T62" fmla="*/ 6 w 779"/>
                  <a:gd name="T63" fmla="*/ 6 h 485"/>
                  <a:gd name="T64" fmla="*/ 0 w 779"/>
                  <a:gd name="T65" fmla="*/ 0 h 4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79"/>
                  <a:gd name="T100" fmla="*/ 0 h 485"/>
                  <a:gd name="T101" fmla="*/ 779 w 779"/>
                  <a:gd name="T102" fmla="*/ 485 h 4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79" h="485">
                    <a:moveTo>
                      <a:pt x="0" y="0"/>
                    </a:moveTo>
                    <a:lnTo>
                      <a:pt x="3" y="1"/>
                    </a:lnTo>
                    <a:lnTo>
                      <a:pt x="8" y="5"/>
                    </a:lnTo>
                    <a:lnTo>
                      <a:pt x="18" y="12"/>
                    </a:lnTo>
                    <a:lnTo>
                      <a:pt x="31" y="20"/>
                    </a:lnTo>
                    <a:lnTo>
                      <a:pt x="48" y="30"/>
                    </a:lnTo>
                    <a:lnTo>
                      <a:pt x="66" y="41"/>
                    </a:lnTo>
                    <a:lnTo>
                      <a:pt x="88" y="55"/>
                    </a:lnTo>
                    <a:lnTo>
                      <a:pt x="112" y="71"/>
                    </a:lnTo>
                    <a:lnTo>
                      <a:pt x="139" y="88"/>
                    </a:lnTo>
                    <a:lnTo>
                      <a:pt x="167" y="106"/>
                    </a:lnTo>
                    <a:lnTo>
                      <a:pt x="197" y="124"/>
                    </a:lnTo>
                    <a:lnTo>
                      <a:pt x="230" y="144"/>
                    </a:lnTo>
                    <a:lnTo>
                      <a:pt x="262" y="165"/>
                    </a:lnTo>
                    <a:lnTo>
                      <a:pt x="295" y="187"/>
                    </a:lnTo>
                    <a:lnTo>
                      <a:pt x="330" y="207"/>
                    </a:lnTo>
                    <a:lnTo>
                      <a:pt x="365" y="229"/>
                    </a:lnTo>
                    <a:lnTo>
                      <a:pt x="400" y="251"/>
                    </a:lnTo>
                    <a:lnTo>
                      <a:pt x="435" y="273"/>
                    </a:lnTo>
                    <a:lnTo>
                      <a:pt x="469" y="295"/>
                    </a:lnTo>
                    <a:lnTo>
                      <a:pt x="504" y="316"/>
                    </a:lnTo>
                    <a:lnTo>
                      <a:pt x="537" y="336"/>
                    </a:lnTo>
                    <a:lnTo>
                      <a:pt x="570" y="356"/>
                    </a:lnTo>
                    <a:lnTo>
                      <a:pt x="600" y="374"/>
                    </a:lnTo>
                    <a:lnTo>
                      <a:pt x="630" y="392"/>
                    </a:lnTo>
                    <a:lnTo>
                      <a:pt x="657" y="409"/>
                    </a:lnTo>
                    <a:lnTo>
                      <a:pt x="683" y="424"/>
                    </a:lnTo>
                    <a:lnTo>
                      <a:pt x="706" y="438"/>
                    </a:lnTo>
                    <a:lnTo>
                      <a:pt x="726" y="449"/>
                    </a:lnTo>
                    <a:lnTo>
                      <a:pt x="745" y="459"/>
                    </a:lnTo>
                    <a:lnTo>
                      <a:pt x="760" y="468"/>
                    </a:lnTo>
                    <a:lnTo>
                      <a:pt x="771" y="473"/>
                    </a:lnTo>
                    <a:lnTo>
                      <a:pt x="779" y="477"/>
                    </a:lnTo>
                    <a:lnTo>
                      <a:pt x="769" y="485"/>
                    </a:lnTo>
                    <a:lnTo>
                      <a:pt x="767" y="484"/>
                    </a:lnTo>
                    <a:lnTo>
                      <a:pt x="761" y="480"/>
                    </a:lnTo>
                    <a:lnTo>
                      <a:pt x="751" y="474"/>
                    </a:lnTo>
                    <a:lnTo>
                      <a:pt x="738" y="466"/>
                    </a:lnTo>
                    <a:lnTo>
                      <a:pt x="721" y="456"/>
                    </a:lnTo>
                    <a:lnTo>
                      <a:pt x="701" y="444"/>
                    </a:lnTo>
                    <a:lnTo>
                      <a:pt x="679" y="432"/>
                    </a:lnTo>
                    <a:lnTo>
                      <a:pt x="655" y="417"/>
                    </a:lnTo>
                    <a:lnTo>
                      <a:pt x="627" y="401"/>
                    </a:lnTo>
                    <a:lnTo>
                      <a:pt x="598" y="383"/>
                    </a:lnTo>
                    <a:lnTo>
                      <a:pt x="568" y="365"/>
                    </a:lnTo>
                    <a:lnTo>
                      <a:pt x="536" y="345"/>
                    </a:lnTo>
                    <a:lnTo>
                      <a:pt x="503" y="326"/>
                    </a:lnTo>
                    <a:lnTo>
                      <a:pt x="469" y="305"/>
                    </a:lnTo>
                    <a:lnTo>
                      <a:pt x="435" y="284"/>
                    </a:lnTo>
                    <a:lnTo>
                      <a:pt x="399" y="263"/>
                    </a:lnTo>
                    <a:lnTo>
                      <a:pt x="365" y="241"/>
                    </a:lnTo>
                    <a:lnTo>
                      <a:pt x="329" y="220"/>
                    </a:lnTo>
                    <a:lnTo>
                      <a:pt x="294" y="198"/>
                    </a:lnTo>
                    <a:lnTo>
                      <a:pt x="261" y="177"/>
                    </a:lnTo>
                    <a:lnTo>
                      <a:pt x="227" y="157"/>
                    </a:lnTo>
                    <a:lnTo>
                      <a:pt x="196" y="136"/>
                    </a:lnTo>
                    <a:lnTo>
                      <a:pt x="165" y="117"/>
                    </a:lnTo>
                    <a:lnTo>
                      <a:pt x="137" y="99"/>
                    </a:lnTo>
                    <a:lnTo>
                      <a:pt x="110" y="81"/>
                    </a:lnTo>
                    <a:lnTo>
                      <a:pt x="86" y="64"/>
                    </a:lnTo>
                    <a:lnTo>
                      <a:pt x="64" y="50"/>
                    </a:lnTo>
                    <a:lnTo>
                      <a:pt x="44" y="37"/>
                    </a:lnTo>
                    <a:lnTo>
                      <a:pt x="28" y="24"/>
                    </a:lnTo>
                    <a:lnTo>
                      <a:pt x="15" y="14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D3D3"/>
              </a:solidFill>
              <a:ln w="31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025" name="Freeform 41"/>
              <p:cNvSpPr>
                <a:spLocks/>
              </p:cNvSpPr>
              <p:nvPr/>
            </p:nvSpPr>
            <p:spPr bwMode="auto">
              <a:xfrm>
                <a:off x="801" y="565"/>
                <a:ext cx="323" cy="208"/>
              </a:xfrm>
              <a:custGeom>
                <a:avLst/>
                <a:gdLst>
                  <a:gd name="T0" fmla="*/ 1 w 793"/>
                  <a:gd name="T1" fmla="*/ 0 h 499"/>
                  <a:gd name="T2" fmla="*/ 8 w 793"/>
                  <a:gd name="T3" fmla="*/ 5 h 499"/>
                  <a:gd name="T4" fmla="*/ 20 w 793"/>
                  <a:gd name="T5" fmla="*/ 13 h 499"/>
                  <a:gd name="T6" fmla="*/ 37 w 793"/>
                  <a:gd name="T7" fmla="*/ 24 h 499"/>
                  <a:gd name="T8" fmla="*/ 58 w 793"/>
                  <a:gd name="T9" fmla="*/ 38 h 499"/>
                  <a:gd name="T10" fmla="*/ 82 w 793"/>
                  <a:gd name="T11" fmla="*/ 53 h 499"/>
                  <a:gd name="T12" fmla="*/ 109 w 793"/>
                  <a:gd name="T13" fmla="*/ 70 h 499"/>
                  <a:gd name="T14" fmla="*/ 137 w 793"/>
                  <a:gd name="T15" fmla="*/ 89 h 499"/>
                  <a:gd name="T16" fmla="*/ 166 w 793"/>
                  <a:gd name="T17" fmla="*/ 108 h 499"/>
                  <a:gd name="T18" fmla="*/ 195 w 793"/>
                  <a:gd name="T19" fmla="*/ 126 h 499"/>
                  <a:gd name="T20" fmla="*/ 223 w 793"/>
                  <a:gd name="T21" fmla="*/ 143 h 499"/>
                  <a:gd name="T22" fmla="*/ 249 w 793"/>
                  <a:gd name="T23" fmla="*/ 160 h 499"/>
                  <a:gd name="T24" fmla="*/ 273 w 793"/>
                  <a:gd name="T25" fmla="*/ 175 h 499"/>
                  <a:gd name="T26" fmla="*/ 293 w 793"/>
                  <a:gd name="T27" fmla="*/ 187 h 499"/>
                  <a:gd name="T28" fmla="*/ 309 w 793"/>
                  <a:gd name="T29" fmla="*/ 197 h 499"/>
                  <a:gd name="T30" fmla="*/ 320 w 793"/>
                  <a:gd name="T31" fmla="*/ 203 h 499"/>
                  <a:gd name="T32" fmla="*/ 319 w 793"/>
                  <a:gd name="T33" fmla="*/ 208 h 499"/>
                  <a:gd name="T34" fmla="*/ 316 w 793"/>
                  <a:gd name="T35" fmla="*/ 206 h 499"/>
                  <a:gd name="T36" fmla="*/ 306 w 793"/>
                  <a:gd name="T37" fmla="*/ 200 h 499"/>
                  <a:gd name="T38" fmla="*/ 291 w 793"/>
                  <a:gd name="T39" fmla="*/ 190 h 499"/>
                  <a:gd name="T40" fmla="*/ 272 w 793"/>
                  <a:gd name="T41" fmla="*/ 178 h 499"/>
                  <a:gd name="T42" fmla="*/ 248 w 793"/>
                  <a:gd name="T43" fmla="*/ 164 h 499"/>
                  <a:gd name="T44" fmla="*/ 222 w 793"/>
                  <a:gd name="T45" fmla="*/ 148 h 499"/>
                  <a:gd name="T46" fmla="*/ 195 w 793"/>
                  <a:gd name="T47" fmla="*/ 130 h 499"/>
                  <a:gd name="T48" fmla="*/ 165 w 793"/>
                  <a:gd name="T49" fmla="*/ 112 h 499"/>
                  <a:gd name="T50" fmla="*/ 136 w 793"/>
                  <a:gd name="T51" fmla="*/ 94 h 499"/>
                  <a:gd name="T52" fmla="*/ 108 w 793"/>
                  <a:gd name="T53" fmla="*/ 76 h 499"/>
                  <a:gd name="T54" fmla="*/ 81 w 793"/>
                  <a:gd name="T55" fmla="*/ 58 h 499"/>
                  <a:gd name="T56" fmla="*/ 57 w 793"/>
                  <a:gd name="T57" fmla="*/ 42 h 499"/>
                  <a:gd name="T58" fmla="*/ 35 w 793"/>
                  <a:gd name="T59" fmla="*/ 28 h 499"/>
                  <a:gd name="T60" fmla="*/ 18 w 793"/>
                  <a:gd name="T61" fmla="*/ 15 h 499"/>
                  <a:gd name="T62" fmla="*/ 6 w 793"/>
                  <a:gd name="T63" fmla="*/ 6 h 499"/>
                  <a:gd name="T64" fmla="*/ 0 w 793"/>
                  <a:gd name="T65" fmla="*/ 0 h 4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93"/>
                  <a:gd name="T100" fmla="*/ 0 h 499"/>
                  <a:gd name="T101" fmla="*/ 793 w 793"/>
                  <a:gd name="T102" fmla="*/ 499 h 4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93" h="499">
                    <a:moveTo>
                      <a:pt x="0" y="0"/>
                    </a:moveTo>
                    <a:lnTo>
                      <a:pt x="3" y="1"/>
                    </a:lnTo>
                    <a:lnTo>
                      <a:pt x="8" y="6"/>
                    </a:lnTo>
                    <a:lnTo>
                      <a:pt x="19" y="12"/>
                    </a:lnTo>
                    <a:lnTo>
                      <a:pt x="32" y="20"/>
                    </a:lnTo>
                    <a:lnTo>
                      <a:pt x="49" y="31"/>
                    </a:lnTo>
                    <a:lnTo>
                      <a:pt x="68" y="43"/>
                    </a:lnTo>
                    <a:lnTo>
                      <a:pt x="90" y="58"/>
                    </a:lnTo>
                    <a:lnTo>
                      <a:pt x="115" y="73"/>
                    </a:lnTo>
                    <a:lnTo>
                      <a:pt x="142" y="90"/>
                    </a:lnTo>
                    <a:lnTo>
                      <a:pt x="171" y="108"/>
                    </a:lnTo>
                    <a:lnTo>
                      <a:pt x="202" y="128"/>
                    </a:lnTo>
                    <a:lnTo>
                      <a:pt x="234" y="149"/>
                    </a:lnTo>
                    <a:lnTo>
                      <a:pt x="268" y="169"/>
                    </a:lnTo>
                    <a:lnTo>
                      <a:pt x="301" y="191"/>
                    </a:lnTo>
                    <a:lnTo>
                      <a:pt x="337" y="213"/>
                    </a:lnTo>
                    <a:lnTo>
                      <a:pt x="373" y="235"/>
                    </a:lnTo>
                    <a:lnTo>
                      <a:pt x="408" y="258"/>
                    </a:lnTo>
                    <a:lnTo>
                      <a:pt x="443" y="280"/>
                    </a:lnTo>
                    <a:lnTo>
                      <a:pt x="479" y="302"/>
                    </a:lnTo>
                    <a:lnTo>
                      <a:pt x="513" y="324"/>
                    </a:lnTo>
                    <a:lnTo>
                      <a:pt x="548" y="344"/>
                    </a:lnTo>
                    <a:lnTo>
                      <a:pt x="580" y="365"/>
                    </a:lnTo>
                    <a:lnTo>
                      <a:pt x="612" y="385"/>
                    </a:lnTo>
                    <a:lnTo>
                      <a:pt x="641" y="403"/>
                    </a:lnTo>
                    <a:lnTo>
                      <a:pt x="670" y="420"/>
                    </a:lnTo>
                    <a:lnTo>
                      <a:pt x="695" y="435"/>
                    </a:lnTo>
                    <a:lnTo>
                      <a:pt x="720" y="449"/>
                    </a:lnTo>
                    <a:lnTo>
                      <a:pt x="740" y="462"/>
                    </a:lnTo>
                    <a:lnTo>
                      <a:pt x="759" y="472"/>
                    </a:lnTo>
                    <a:lnTo>
                      <a:pt x="774" y="480"/>
                    </a:lnTo>
                    <a:lnTo>
                      <a:pt x="785" y="487"/>
                    </a:lnTo>
                    <a:lnTo>
                      <a:pt x="793" y="491"/>
                    </a:lnTo>
                    <a:lnTo>
                      <a:pt x="783" y="499"/>
                    </a:lnTo>
                    <a:lnTo>
                      <a:pt x="781" y="497"/>
                    </a:lnTo>
                    <a:lnTo>
                      <a:pt x="775" y="494"/>
                    </a:lnTo>
                    <a:lnTo>
                      <a:pt x="764" y="487"/>
                    </a:lnTo>
                    <a:lnTo>
                      <a:pt x="751" y="479"/>
                    </a:lnTo>
                    <a:lnTo>
                      <a:pt x="735" y="469"/>
                    </a:lnTo>
                    <a:lnTo>
                      <a:pt x="714" y="457"/>
                    </a:lnTo>
                    <a:lnTo>
                      <a:pt x="692" y="443"/>
                    </a:lnTo>
                    <a:lnTo>
                      <a:pt x="667" y="428"/>
                    </a:lnTo>
                    <a:lnTo>
                      <a:pt x="639" y="412"/>
                    </a:lnTo>
                    <a:lnTo>
                      <a:pt x="609" y="394"/>
                    </a:lnTo>
                    <a:lnTo>
                      <a:pt x="578" y="375"/>
                    </a:lnTo>
                    <a:lnTo>
                      <a:pt x="546" y="355"/>
                    </a:lnTo>
                    <a:lnTo>
                      <a:pt x="512" y="334"/>
                    </a:lnTo>
                    <a:lnTo>
                      <a:pt x="478" y="313"/>
                    </a:lnTo>
                    <a:lnTo>
                      <a:pt x="442" y="291"/>
                    </a:lnTo>
                    <a:lnTo>
                      <a:pt x="406" y="269"/>
                    </a:lnTo>
                    <a:lnTo>
                      <a:pt x="370" y="248"/>
                    </a:lnTo>
                    <a:lnTo>
                      <a:pt x="335" y="226"/>
                    </a:lnTo>
                    <a:lnTo>
                      <a:pt x="300" y="204"/>
                    </a:lnTo>
                    <a:lnTo>
                      <a:pt x="265" y="182"/>
                    </a:lnTo>
                    <a:lnTo>
                      <a:pt x="232" y="160"/>
                    </a:lnTo>
                    <a:lnTo>
                      <a:pt x="200" y="139"/>
                    </a:lnTo>
                    <a:lnTo>
                      <a:pt x="169" y="120"/>
                    </a:lnTo>
                    <a:lnTo>
                      <a:pt x="139" y="100"/>
                    </a:lnTo>
                    <a:lnTo>
                      <a:pt x="112" y="83"/>
                    </a:lnTo>
                    <a:lnTo>
                      <a:pt x="87" y="66"/>
                    </a:lnTo>
                    <a:lnTo>
                      <a:pt x="65" y="51"/>
                    </a:lnTo>
                    <a:lnTo>
                      <a:pt x="45" y="37"/>
                    </a:lnTo>
                    <a:lnTo>
                      <a:pt x="29" y="25"/>
                    </a:lnTo>
                    <a:lnTo>
                      <a:pt x="15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D3D3"/>
              </a:solidFill>
              <a:ln w="31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026" name="Freeform 42"/>
              <p:cNvSpPr>
                <a:spLocks/>
              </p:cNvSpPr>
              <p:nvPr/>
            </p:nvSpPr>
            <p:spPr bwMode="auto">
              <a:xfrm>
                <a:off x="776" y="575"/>
                <a:ext cx="329" cy="213"/>
              </a:xfrm>
              <a:custGeom>
                <a:avLst/>
                <a:gdLst>
                  <a:gd name="T0" fmla="*/ 1 w 808"/>
                  <a:gd name="T1" fmla="*/ 0 h 511"/>
                  <a:gd name="T2" fmla="*/ 8 w 808"/>
                  <a:gd name="T3" fmla="*/ 5 h 511"/>
                  <a:gd name="T4" fmla="*/ 20 w 808"/>
                  <a:gd name="T5" fmla="*/ 13 h 511"/>
                  <a:gd name="T6" fmla="*/ 37 w 808"/>
                  <a:gd name="T7" fmla="*/ 25 h 511"/>
                  <a:gd name="T8" fmla="*/ 59 w 808"/>
                  <a:gd name="T9" fmla="*/ 39 h 511"/>
                  <a:gd name="T10" fmla="*/ 84 w 808"/>
                  <a:gd name="T11" fmla="*/ 55 h 511"/>
                  <a:gd name="T12" fmla="*/ 111 w 808"/>
                  <a:gd name="T13" fmla="*/ 73 h 511"/>
                  <a:gd name="T14" fmla="*/ 140 w 808"/>
                  <a:gd name="T15" fmla="*/ 91 h 511"/>
                  <a:gd name="T16" fmla="*/ 169 w 808"/>
                  <a:gd name="T17" fmla="*/ 110 h 511"/>
                  <a:gd name="T18" fmla="*/ 199 w 808"/>
                  <a:gd name="T19" fmla="*/ 130 h 511"/>
                  <a:gd name="T20" fmla="*/ 227 w 808"/>
                  <a:gd name="T21" fmla="*/ 148 h 511"/>
                  <a:gd name="T22" fmla="*/ 254 w 808"/>
                  <a:gd name="T23" fmla="*/ 165 h 511"/>
                  <a:gd name="T24" fmla="*/ 278 w 808"/>
                  <a:gd name="T25" fmla="*/ 180 h 511"/>
                  <a:gd name="T26" fmla="*/ 298 w 808"/>
                  <a:gd name="T27" fmla="*/ 193 h 511"/>
                  <a:gd name="T28" fmla="*/ 315 w 808"/>
                  <a:gd name="T29" fmla="*/ 202 h 511"/>
                  <a:gd name="T30" fmla="*/ 326 w 808"/>
                  <a:gd name="T31" fmla="*/ 208 h 511"/>
                  <a:gd name="T32" fmla="*/ 325 w 808"/>
                  <a:gd name="T33" fmla="*/ 213 h 511"/>
                  <a:gd name="T34" fmla="*/ 321 w 808"/>
                  <a:gd name="T35" fmla="*/ 211 h 511"/>
                  <a:gd name="T36" fmla="*/ 311 w 808"/>
                  <a:gd name="T37" fmla="*/ 205 h 511"/>
                  <a:gd name="T38" fmla="*/ 296 w 808"/>
                  <a:gd name="T39" fmla="*/ 195 h 511"/>
                  <a:gd name="T40" fmla="*/ 276 w 808"/>
                  <a:gd name="T41" fmla="*/ 183 h 511"/>
                  <a:gd name="T42" fmla="*/ 252 w 808"/>
                  <a:gd name="T43" fmla="*/ 168 h 511"/>
                  <a:gd name="T44" fmla="*/ 226 w 808"/>
                  <a:gd name="T45" fmla="*/ 152 h 511"/>
                  <a:gd name="T46" fmla="*/ 198 w 808"/>
                  <a:gd name="T47" fmla="*/ 134 h 511"/>
                  <a:gd name="T48" fmla="*/ 168 w 808"/>
                  <a:gd name="T49" fmla="*/ 115 h 511"/>
                  <a:gd name="T50" fmla="*/ 138 w 808"/>
                  <a:gd name="T51" fmla="*/ 97 h 511"/>
                  <a:gd name="T52" fmla="*/ 110 w 808"/>
                  <a:gd name="T53" fmla="*/ 78 h 511"/>
                  <a:gd name="T54" fmla="*/ 82 w 808"/>
                  <a:gd name="T55" fmla="*/ 60 h 511"/>
                  <a:gd name="T56" fmla="*/ 57 w 808"/>
                  <a:gd name="T57" fmla="*/ 43 h 511"/>
                  <a:gd name="T58" fmla="*/ 36 w 808"/>
                  <a:gd name="T59" fmla="*/ 28 h 511"/>
                  <a:gd name="T60" fmla="*/ 18 w 808"/>
                  <a:gd name="T61" fmla="*/ 16 h 511"/>
                  <a:gd name="T62" fmla="*/ 6 w 808"/>
                  <a:gd name="T63" fmla="*/ 6 h 511"/>
                  <a:gd name="T64" fmla="*/ 0 w 808"/>
                  <a:gd name="T65" fmla="*/ 0 h 5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08"/>
                  <a:gd name="T100" fmla="*/ 0 h 511"/>
                  <a:gd name="T101" fmla="*/ 808 w 808"/>
                  <a:gd name="T102" fmla="*/ 511 h 5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08" h="511">
                    <a:moveTo>
                      <a:pt x="0" y="0"/>
                    </a:moveTo>
                    <a:lnTo>
                      <a:pt x="3" y="1"/>
                    </a:lnTo>
                    <a:lnTo>
                      <a:pt x="9" y="6"/>
                    </a:lnTo>
                    <a:lnTo>
                      <a:pt x="19" y="12"/>
                    </a:lnTo>
                    <a:lnTo>
                      <a:pt x="33" y="21"/>
                    </a:lnTo>
                    <a:lnTo>
                      <a:pt x="49" y="31"/>
                    </a:lnTo>
                    <a:lnTo>
                      <a:pt x="70" y="44"/>
                    </a:lnTo>
                    <a:lnTo>
                      <a:pt x="92" y="59"/>
                    </a:lnTo>
                    <a:lnTo>
                      <a:pt x="117" y="75"/>
                    </a:lnTo>
                    <a:lnTo>
                      <a:pt x="145" y="93"/>
                    </a:lnTo>
                    <a:lnTo>
                      <a:pt x="175" y="112"/>
                    </a:lnTo>
                    <a:lnTo>
                      <a:pt x="206" y="131"/>
                    </a:lnTo>
                    <a:lnTo>
                      <a:pt x="239" y="152"/>
                    </a:lnTo>
                    <a:lnTo>
                      <a:pt x="272" y="174"/>
                    </a:lnTo>
                    <a:lnTo>
                      <a:pt x="307" y="197"/>
                    </a:lnTo>
                    <a:lnTo>
                      <a:pt x="343" y="219"/>
                    </a:lnTo>
                    <a:lnTo>
                      <a:pt x="380" y="242"/>
                    </a:lnTo>
                    <a:lnTo>
                      <a:pt x="415" y="265"/>
                    </a:lnTo>
                    <a:lnTo>
                      <a:pt x="452" y="288"/>
                    </a:lnTo>
                    <a:lnTo>
                      <a:pt x="488" y="311"/>
                    </a:lnTo>
                    <a:lnTo>
                      <a:pt x="524" y="333"/>
                    </a:lnTo>
                    <a:lnTo>
                      <a:pt x="558" y="355"/>
                    </a:lnTo>
                    <a:lnTo>
                      <a:pt x="592" y="375"/>
                    </a:lnTo>
                    <a:lnTo>
                      <a:pt x="624" y="395"/>
                    </a:lnTo>
                    <a:lnTo>
                      <a:pt x="654" y="413"/>
                    </a:lnTo>
                    <a:lnTo>
                      <a:pt x="683" y="432"/>
                    </a:lnTo>
                    <a:lnTo>
                      <a:pt x="709" y="448"/>
                    </a:lnTo>
                    <a:lnTo>
                      <a:pt x="733" y="462"/>
                    </a:lnTo>
                    <a:lnTo>
                      <a:pt x="754" y="474"/>
                    </a:lnTo>
                    <a:lnTo>
                      <a:pt x="773" y="485"/>
                    </a:lnTo>
                    <a:lnTo>
                      <a:pt x="789" y="493"/>
                    </a:lnTo>
                    <a:lnTo>
                      <a:pt x="800" y="500"/>
                    </a:lnTo>
                    <a:lnTo>
                      <a:pt x="808" y="503"/>
                    </a:lnTo>
                    <a:lnTo>
                      <a:pt x="797" y="511"/>
                    </a:lnTo>
                    <a:lnTo>
                      <a:pt x="795" y="510"/>
                    </a:lnTo>
                    <a:lnTo>
                      <a:pt x="789" y="507"/>
                    </a:lnTo>
                    <a:lnTo>
                      <a:pt x="778" y="500"/>
                    </a:lnTo>
                    <a:lnTo>
                      <a:pt x="765" y="492"/>
                    </a:lnTo>
                    <a:lnTo>
                      <a:pt x="747" y="481"/>
                    </a:lnTo>
                    <a:lnTo>
                      <a:pt x="727" y="469"/>
                    </a:lnTo>
                    <a:lnTo>
                      <a:pt x="703" y="455"/>
                    </a:lnTo>
                    <a:lnTo>
                      <a:pt x="678" y="439"/>
                    </a:lnTo>
                    <a:lnTo>
                      <a:pt x="650" y="423"/>
                    </a:lnTo>
                    <a:lnTo>
                      <a:pt x="620" y="404"/>
                    </a:lnTo>
                    <a:lnTo>
                      <a:pt x="588" y="385"/>
                    </a:lnTo>
                    <a:lnTo>
                      <a:pt x="555" y="364"/>
                    </a:lnTo>
                    <a:lnTo>
                      <a:pt x="521" y="343"/>
                    </a:lnTo>
                    <a:lnTo>
                      <a:pt x="486" y="321"/>
                    </a:lnTo>
                    <a:lnTo>
                      <a:pt x="450" y="299"/>
                    </a:lnTo>
                    <a:lnTo>
                      <a:pt x="413" y="276"/>
                    </a:lnTo>
                    <a:lnTo>
                      <a:pt x="377" y="253"/>
                    </a:lnTo>
                    <a:lnTo>
                      <a:pt x="340" y="232"/>
                    </a:lnTo>
                    <a:lnTo>
                      <a:pt x="305" y="208"/>
                    </a:lnTo>
                    <a:lnTo>
                      <a:pt x="270" y="187"/>
                    </a:lnTo>
                    <a:lnTo>
                      <a:pt x="236" y="165"/>
                    </a:lnTo>
                    <a:lnTo>
                      <a:pt x="202" y="143"/>
                    </a:lnTo>
                    <a:lnTo>
                      <a:pt x="171" y="123"/>
                    </a:lnTo>
                    <a:lnTo>
                      <a:pt x="141" y="104"/>
                    </a:lnTo>
                    <a:lnTo>
                      <a:pt x="113" y="85"/>
                    </a:lnTo>
                    <a:lnTo>
                      <a:pt x="88" y="68"/>
                    </a:lnTo>
                    <a:lnTo>
                      <a:pt x="66" y="52"/>
                    </a:lnTo>
                    <a:lnTo>
                      <a:pt x="45" y="38"/>
                    </a:lnTo>
                    <a:lnTo>
                      <a:pt x="29" y="25"/>
                    </a:lnTo>
                    <a:lnTo>
                      <a:pt x="15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D3D3"/>
              </a:solidFill>
              <a:ln w="31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027" name="Freeform 43"/>
              <p:cNvSpPr>
                <a:spLocks/>
              </p:cNvSpPr>
              <p:nvPr/>
            </p:nvSpPr>
            <p:spPr bwMode="auto">
              <a:xfrm>
                <a:off x="752" y="585"/>
                <a:ext cx="295" cy="194"/>
              </a:xfrm>
              <a:custGeom>
                <a:avLst/>
                <a:gdLst>
                  <a:gd name="T0" fmla="*/ 0 w 723"/>
                  <a:gd name="T1" fmla="*/ 0 h 465"/>
                  <a:gd name="T2" fmla="*/ 1 w 723"/>
                  <a:gd name="T3" fmla="*/ 0 h 465"/>
                  <a:gd name="T4" fmla="*/ 3 w 723"/>
                  <a:gd name="T5" fmla="*/ 3 h 465"/>
                  <a:gd name="T6" fmla="*/ 7 w 723"/>
                  <a:gd name="T7" fmla="*/ 5 h 465"/>
                  <a:gd name="T8" fmla="*/ 13 w 723"/>
                  <a:gd name="T9" fmla="*/ 9 h 465"/>
                  <a:gd name="T10" fmla="*/ 20 w 723"/>
                  <a:gd name="T11" fmla="*/ 13 h 465"/>
                  <a:gd name="T12" fmla="*/ 28 w 723"/>
                  <a:gd name="T13" fmla="*/ 19 h 465"/>
                  <a:gd name="T14" fmla="*/ 38 w 723"/>
                  <a:gd name="T15" fmla="*/ 25 h 465"/>
                  <a:gd name="T16" fmla="*/ 48 w 723"/>
                  <a:gd name="T17" fmla="*/ 32 h 465"/>
                  <a:gd name="T18" fmla="*/ 59 w 723"/>
                  <a:gd name="T19" fmla="*/ 39 h 465"/>
                  <a:gd name="T20" fmla="*/ 71 w 723"/>
                  <a:gd name="T21" fmla="*/ 47 h 465"/>
                  <a:gd name="T22" fmla="*/ 84 w 723"/>
                  <a:gd name="T23" fmla="*/ 55 h 465"/>
                  <a:gd name="T24" fmla="*/ 97 w 723"/>
                  <a:gd name="T25" fmla="*/ 64 h 465"/>
                  <a:gd name="T26" fmla="*/ 110 w 723"/>
                  <a:gd name="T27" fmla="*/ 73 h 465"/>
                  <a:gd name="T28" fmla="*/ 124 w 723"/>
                  <a:gd name="T29" fmla="*/ 82 h 465"/>
                  <a:gd name="T30" fmla="*/ 138 w 723"/>
                  <a:gd name="T31" fmla="*/ 91 h 465"/>
                  <a:gd name="T32" fmla="*/ 152 w 723"/>
                  <a:gd name="T33" fmla="*/ 101 h 465"/>
                  <a:gd name="T34" fmla="*/ 166 w 723"/>
                  <a:gd name="T35" fmla="*/ 110 h 465"/>
                  <a:gd name="T36" fmla="*/ 180 w 723"/>
                  <a:gd name="T37" fmla="*/ 119 h 465"/>
                  <a:gd name="T38" fmla="*/ 194 w 723"/>
                  <a:gd name="T39" fmla="*/ 128 h 465"/>
                  <a:gd name="T40" fmla="*/ 207 w 723"/>
                  <a:gd name="T41" fmla="*/ 136 h 465"/>
                  <a:gd name="T42" fmla="*/ 220 w 723"/>
                  <a:gd name="T43" fmla="*/ 145 h 465"/>
                  <a:gd name="T44" fmla="*/ 232 w 723"/>
                  <a:gd name="T45" fmla="*/ 152 h 465"/>
                  <a:gd name="T46" fmla="*/ 244 w 723"/>
                  <a:gd name="T47" fmla="*/ 160 h 465"/>
                  <a:gd name="T48" fmla="*/ 254 w 723"/>
                  <a:gd name="T49" fmla="*/ 167 h 465"/>
                  <a:gd name="T50" fmla="*/ 264 w 723"/>
                  <a:gd name="T51" fmla="*/ 173 h 465"/>
                  <a:gd name="T52" fmla="*/ 273 w 723"/>
                  <a:gd name="T53" fmla="*/ 178 h 465"/>
                  <a:gd name="T54" fmla="*/ 279 w 723"/>
                  <a:gd name="T55" fmla="*/ 183 h 465"/>
                  <a:gd name="T56" fmla="*/ 286 w 723"/>
                  <a:gd name="T57" fmla="*/ 186 h 465"/>
                  <a:gd name="T58" fmla="*/ 291 w 723"/>
                  <a:gd name="T59" fmla="*/ 189 h 465"/>
                  <a:gd name="T60" fmla="*/ 294 w 723"/>
                  <a:gd name="T61" fmla="*/ 191 h 465"/>
                  <a:gd name="T62" fmla="*/ 295 w 723"/>
                  <a:gd name="T63" fmla="*/ 191 h 465"/>
                  <a:gd name="T64" fmla="*/ 295 w 723"/>
                  <a:gd name="T65" fmla="*/ 191 h 465"/>
                  <a:gd name="T66" fmla="*/ 291 w 723"/>
                  <a:gd name="T67" fmla="*/ 194 h 465"/>
                  <a:gd name="T68" fmla="*/ 287 w 723"/>
                  <a:gd name="T69" fmla="*/ 192 h 465"/>
                  <a:gd name="T70" fmla="*/ 279 w 723"/>
                  <a:gd name="T71" fmla="*/ 187 h 465"/>
                  <a:gd name="T72" fmla="*/ 265 w 723"/>
                  <a:gd name="T73" fmla="*/ 178 h 465"/>
                  <a:gd name="T74" fmla="*/ 247 w 723"/>
                  <a:gd name="T75" fmla="*/ 167 h 465"/>
                  <a:gd name="T76" fmla="*/ 226 w 723"/>
                  <a:gd name="T77" fmla="*/ 154 h 465"/>
                  <a:gd name="T78" fmla="*/ 203 w 723"/>
                  <a:gd name="T79" fmla="*/ 139 h 465"/>
                  <a:gd name="T80" fmla="*/ 177 w 723"/>
                  <a:gd name="T81" fmla="*/ 123 h 465"/>
                  <a:gd name="T82" fmla="*/ 151 w 723"/>
                  <a:gd name="T83" fmla="*/ 106 h 465"/>
                  <a:gd name="T84" fmla="*/ 125 w 723"/>
                  <a:gd name="T85" fmla="*/ 88 h 465"/>
                  <a:gd name="T86" fmla="*/ 99 w 723"/>
                  <a:gd name="T87" fmla="*/ 71 h 465"/>
                  <a:gd name="T88" fmla="*/ 75 w 723"/>
                  <a:gd name="T89" fmla="*/ 55 h 465"/>
                  <a:gd name="T90" fmla="*/ 52 w 723"/>
                  <a:gd name="T91" fmla="*/ 40 h 465"/>
                  <a:gd name="T92" fmla="*/ 33 w 723"/>
                  <a:gd name="T93" fmla="*/ 27 h 465"/>
                  <a:gd name="T94" fmla="*/ 17 w 723"/>
                  <a:gd name="T95" fmla="*/ 15 h 465"/>
                  <a:gd name="T96" fmla="*/ 6 w 723"/>
                  <a:gd name="T97" fmla="*/ 6 h 465"/>
                  <a:gd name="T98" fmla="*/ 0 w 723"/>
                  <a:gd name="T99" fmla="*/ 0 h 46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23"/>
                  <a:gd name="T151" fmla="*/ 0 h 465"/>
                  <a:gd name="T152" fmla="*/ 723 w 723"/>
                  <a:gd name="T153" fmla="*/ 465 h 46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23" h="465">
                    <a:moveTo>
                      <a:pt x="0" y="0"/>
                    </a:moveTo>
                    <a:lnTo>
                      <a:pt x="2" y="1"/>
                    </a:lnTo>
                    <a:lnTo>
                      <a:pt x="8" y="6"/>
                    </a:lnTo>
                    <a:lnTo>
                      <a:pt x="18" y="12"/>
                    </a:lnTo>
                    <a:lnTo>
                      <a:pt x="32" y="21"/>
                    </a:lnTo>
                    <a:lnTo>
                      <a:pt x="49" y="32"/>
                    </a:lnTo>
                    <a:lnTo>
                      <a:pt x="69" y="45"/>
                    </a:lnTo>
                    <a:lnTo>
                      <a:pt x="92" y="60"/>
                    </a:lnTo>
                    <a:lnTo>
                      <a:pt x="117" y="76"/>
                    </a:lnTo>
                    <a:lnTo>
                      <a:pt x="145" y="94"/>
                    </a:lnTo>
                    <a:lnTo>
                      <a:pt x="174" y="113"/>
                    </a:lnTo>
                    <a:lnTo>
                      <a:pt x="205" y="133"/>
                    </a:lnTo>
                    <a:lnTo>
                      <a:pt x="237" y="153"/>
                    </a:lnTo>
                    <a:lnTo>
                      <a:pt x="270" y="175"/>
                    </a:lnTo>
                    <a:lnTo>
                      <a:pt x="304" y="197"/>
                    </a:lnTo>
                    <a:lnTo>
                      <a:pt x="338" y="219"/>
                    </a:lnTo>
                    <a:lnTo>
                      <a:pt x="373" y="241"/>
                    </a:lnTo>
                    <a:lnTo>
                      <a:pt x="408" y="263"/>
                    </a:lnTo>
                    <a:lnTo>
                      <a:pt x="442" y="285"/>
                    </a:lnTo>
                    <a:lnTo>
                      <a:pt x="476" y="307"/>
                    </a:lnTo>
                    <a:lnTo>
                      <a:pt x="508" y="327"/>
                    </a:lnTo>
                    <a:lnTo>
                      <a:pt x="539" y="347"/>
                    </a:lnTo>
                    <a:lnTo>
                      <a:pt x="569" y="365"/>
                    </a:lnTo>
                    <a:lnTo>
                      <a:pt x="597" y="384"/>
                    </a:lnTo>
                    <a:lnTo>
                      <a:pt x="623" y="400"/>
                    </a:lnTo>
                    <a:lnTo>
                      <a:pt x="646" y="415"/>
                    </a:lnTo>
                    <a:lnTo>
                      <a:pt x="668" y="427"/>
                    </a:lnTo>
                    <a:lnTo>
                      <a:pt x="685" y="438"/>
                    </a:lnTo>
                    <a:lnTo>
                      <a:pt x="700" y="447"/>
                    </a:lnTo>
                    <a:lnTo>
                      <a:pt x="712" y="454"/>
                    </a:lnTo>
                    <a:lnTo>
                      <a:pt x="720" y="457"/>
                    </a:lnTo>
                    <a:lnTo>
                      <a:pt x="723" y="459"/>
                    </a:lnTo>
                    <a:lnTo>
                      <a:pt x="722" y="457"/>
                    </a:lnTo>
                    <a:lnTo>
                      <a:pt x="712" y="465"/>
                    </a:lnTo>
                    <a:lnTo>
                      <a:pt x="704" y="461"/>
                    </a:lnTo>
                    <a:lnTo>
                      <a:pt x="683" y="448"/>
                    </a:lnTo>
                    <a:lnTo>
                      <a:pt x="650" y="427"/>
                    </a:lnTo>
                    <a:lnTo>
                      <a:pt x="606" y="400"/>
                    </a:lnTo>
                    <a:lnTo>
                      <a:pt x="555" y="369"/>
                    </a:lnTo>
                    <a:lnTo>
                      <a:pt x="497" y="333"/>
                    </a:lnTo>
                    <a:lnTo>
                      <a:pt x="435" y="294"/>
                    </a:lnTo>
                    <a:lnTo>
                      <a:pt x="371" y="254"/>
                    </a:lnTo>
                    <a:lnTo>
                      <a:pt x="306" y="212"/>
                    </a:lnTo>
                    <a:lnTo>
                      <a:pt x="243" y="171"/>
                    </a:lnTo>
                    <a:lnTo>
                      <a:pt x="183" y="133"/>
                    </a:lnTo>
                    <a:lnTo>
                      <a:pt x="127" y="96"/>
                    </a:lnTo>
                    <a:lnTo>
                      <a:pt x="80" y="64"/>
                    </a:lnTo>
                    <a:lnTo>
                      <a:pt x="42" y="36"/>
                    </a:lnTo>
                    <a:lnTo>
                      <a:pt x="15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D3D3"/>
              </a:solidFill>
              <a:ln w="31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028" name="Freeform 44"/>
              <p:cNvSpPr>
                <a:spLocks/>
              </p:cNvSpPr>
              <p:nvPr/>
            </p:nvSpPr>
            <p:spPr bwMode="auto">
              <a:xfrm>
                <a:off x="703" y="604"/>
                <a:ext cx="346" cy="230"/>
              </a:xfrm>
              <a:custGeom>
                <a:avLst/>
                <a:gdLst>
                  <a:gd name="T0" fmla="*/ 1 w 849"/>
                  <a:gd name="T1" fmla="*/ 1 h 550"/>
                  <a:gd name="T2" fmla="*/ 8 w 849"/>
                  <a:gd name="T3" fmla="*/ 5 h 550"/>
                  <a:gd name="T4" fmla="*/ 21 w 849"/>
                  <a:gd name="T5" fmla="*/ 14 h 550"/>
                  <a:gd name="T6" fmla="*/ 40 w 849"/>
                  <a:gd name="T7" fmla="*/ 27 h 550"/>
                  <a:gd name="T8" fmla="*/ 62 w 849"/>
                  <a:gd name="T9" fmla="*/ 42 h 550"/>
                  <a:gd name="T10" fmla="*/ 88 w 849"/>
                  <a:gd name="T11" fmla="*/ 59 h 550"/>
                  <a:gd name="T12" fmla="*/ 117 w 849"/>
                  <a:gd name="T13" fmla="*/ 79 h 550"/>
                  <a:gd name="T14" fmla="*/ 148 w 849"/>
                  <a:gd name="T15" fmla="*/ 99 h 550"/>
                  <a:gd name="T16" fmla="*/ 179 w 849"/>
                  <a:gd name="T17" fmla="*/ 120 h 550"/>
                  <a:gd name="T18" fmla="*/ 209 w 849"/>
                  <a:gd name="T19" fmla="*/ 141 h 550"/>
                  <a:gd name="T20" fmla="*/ 239 w 849"/>
                  <a:gd name="T21" fmla="*/ 160 h 550"/>
                  <a:gd name="T22" fmla="*/ 268 w 849"/>
                  <a:gd name="T23" fmla="*/ 179 h 550"/>
                  <a:gd name="T24" fmla="*/ 293 w 849"/>
                  <a:gd name="T25" fmla="*/ 195 h 550"/>
                  <a:gd name="T26" fmla="*/ 314 w 849"/>
                  <a:gd name="T27" fmla="*/ 208 h 550"/>
                  <a:gd name="T28" fmla="*/ 331 w 849"/>
                  <a:gd name="T29" fmla="*/ 218 h 550"/>
                  <a:gd name="T30" fmla="*/ 343 w 849"/>
                  <a:gd name="T31" fmla="*/ 225 h 550"/>
                  <a:gd name="T32" fmla="*/ 342 w 849"/>
                  <a:gd name="T33" fmla="*/ 230 h 550"/>
                  <a:gd name="T34" fmla="*/ 337 w 849"/>
                  <a:gd name="T35" fmla="*/ 227 h 550"/>
                  <a:gd name="T36" fmla="*/ 327 w 849"/>
                  <a:gd name="T37" fmla="*/ 221 h 550"/>
                  <a:gd name="T38" fmla="*/ 311 w 849"/>
                  <a:gd name="T39" fmla="*/ 211 h 550"/>
                  <a:gd name="T40" fmla="*/ 290 w 849"/>
                  <a:gd name="T41" fmla="*/ 197 h 550"/>
                  <a:gd name="T42" fmla="*/ 265 w 849"/>
                  <a:gd name="T43" fmla="*/ 181 h 550"/>
                  <a:gd name="T44" fmla="*/ 238 w 849"/>
                  <a:gd name="T45" fmla="*/ 163 h 550"/>
                  <a:gd name="T46" fmla="*/ 208 w 849"/>
                  <a:gd name="T47" fmla="*/ 144 h 550"/>
                  <a:gd name="T48" fmla="*/ 177 w 849"/>
                  <a:gd name="T49" fmla="*/ 123 h 550"/>
                  <a:gd name="T50" fmla="*/ 145 w 849"/>
                  <a:gd name="T51" fmla="*/ 103 h 550"/>
                  <a:gd name="T52" fmla="*/ 115 w 849"/>
                  <a:gd name="T53" fmla="*/ 83 h 550"/>
                  <a:gd name="T54" fmla="*/ 86 w 849"/>
                  <a:gd name="T55" fmla="*/ 63 h 550"/>
                  <a:gd name="T56" fmla="*/ 60 w 849"/>
                  <a:gd name="T57" fmla="*/ 46 h 550"/>
                  <a:gd name="T58" fmla="*/ 37 w 849"/>
                  <a:gd name="T59" fmla="*/ 30 h 550"/>
                  <a:gd name="T60" fmla="*/ 19 w 849"/>
                  <a:gd name="T61" fmla="*/ 17 h 550"/>
                  <a:gd name="T62" fmla="*/ 7 w 849"/>
                  <a:gd name="T63" fmla="*/ 6 h 550"/>
                  <a:gd name="T64" fmla="*/ 0 w 849"/>
                  <a:gd name="T65" fmla="*/ 0 h 55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9"/>
                  <a:gd name="T100" fmla="*/ 0 h 550"/>
                  <a:gd name="T101" fmla="*/ 849 w 849"/>
                  <a:gd name="T102" fmla="*/ 550 h 55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9" h="550">
                    <a:moveTo>
                      <a:pt x="0" y="0"/>
                    </a:moveTo>
                    <a:lnTo>
                      <a:pt x="2" y="2"/>
                    </a:lnTo>
                    <a:lnTo>
                      <a:pt x="9" y="6"/>
                    </a:lnTo>
                    <a:lnTo>
                      <a:pt x="19" y="13"/>
                    </a:lnTo>
                    <a:lnTo>
                      <a:pt x="33" y="22"/>
                    </a:lnTo>
                    <a:lnTo>
                      <a:pt x="52" y="34"/>
                    </a:lnTo>
                    <a:lnTo>
                      <a:pt x="72" y="48"/>
                    </a:lnTo>
                    <a:lnTo>
                      <a:pt x="97" y="64"/>
                    </a:lnTo>
                    <a:lnTo>
                      <a:pt x="123" y="81"/>
                    </a:lnTo>
                    <a:lnTo>
                      <a:pt x="152" y="101"/>
                    </a:lnTo>
                    <a:lnTo>
                      <a:pt x="183" y="121"/>
                    </a:lnTo>
                    <a:lnTo>
                      <a:pt x="216" y="142"/>
                    </a:lnTo>
                    <a:lnTo>
                      <a:pt x="251" y="165"/>
                    </a:lnTo>
                    <a:lnTo>
                      <a:pt x="287" y="188"/>
                    </a:lnTo>
                    <a:lnTo>
                      <a:pt x="324" y="212"/>
                    </a:lnTo>
                    <a:lnTo>
                      <a:pt x="362" y="237"/>
                    </a:lnTo>
                    <a:lnTo>
                      <a:pt x="400" y="262"/>
                    </a:lnTo>
                    <a:lnTo>
                      <a:pt x="438" y="286"/>
                    </a:lnTo>
                    <a:lnTo>
                      <a:pt x="476" y="311"/>
                    </a:lnTo>
                    <a:lnTo>
                      <a:pt x="514" y="336"/>
                    </a:lnTo>
                    <a:lnTo>
                      <a:pt x="551" y="360"/>
                    </a:lnTo>
                    <a:lnTo>
                      <a:pt x="587" y="383"/>
                    </a:lnTo>
                    <a:lnTo>
                      <a:pt x="622" y="405"/>
                    </a:lnTo>
                    <a:lnTo>
                      <a:pt x="657" y="427"/>
                    </a:lnTo>
                    <a:lnTo>
                      <a:pt x="688" y="446"/>
                    </a:lnTo>
                    <a:lnTo>
                      <a:pt x="718" y="466"/>
                    </a:lnTo>
                    <a:lnTo>
                      <a:pt x="745" y="482"/>
                    </a:lnTo>
                    <a:lnTo>
                      <a:pt x="771" y="498"/>
                    </a:lnTo>
                    <a:lnTo>
                      <a:pt x="794" y="511"/>
                    </a:lnTo>
                    <a:lnTo>
                      <a:pt x="812" y="522"/>
                    </a:lnTo>
                    <a:lnTo>
                      <a:pt x="828" y="531"/>
                    </a:lnTo>
                    <a:lnTo>
                      <a:pt x="841" y="538"/>
                    </a:lnTo>
                    <a:lnTo>
                      <a:pt x="849" y="542"/>
                    </a:lnTo>
                    <a:lnTo>
                      <a:pt x="838" y="550"/>
                    </a:lnTo>
                    <a:lnTo>
                      <a:pt x="835" y="549"/>
                    </a:lnTo>
                    <a:lnTo>
                      <a:pt x="828" y="544"/>
                    </a:lnTo>
                    <a:lnTo>
                      <a:pt x="818" y="537"/>
                    </a:lnTo>
                    <a:lnTo>
                      <a:pt x="803" y="528"/>
                    </a:lnTo>
                    <a:lnTo>
                      <a:pt x="785" y="517"/>
                    </a:lnTo>
                    <a:lnTo>
                      <a:pt x="764" y="504"/>
                    </a:lnTo>
                    <a:lnTo>
                      <a:pt x="740" y="489"/>
                    </a:lnTo>
                    <a:lnTo>
                      <a:pt x="712" y="471"/>
                    </a:lnTo>
                    <a:lnTo>
                      <a:pt x="683" y="453"/>
                    </a:lnTo>
                    <a:lnTo>
                      <a:pt x="651" y="433"/>
                    </a:lnTo>
                    <a:lnTo>
                      <a:pt x="617" y="413"/>
                    </a:lnTo>
                    <a:lnTo>
                      <a:pt x="583" y="390"/>
                    </a:lnTo>
                    <a:lnTo>
                      <a:pt x="547" y="368"/>
                    </a:lnTo>
                    <a:lnTo>
                      <a:pt x="510" y="344"/>
                    </a:lnTo>
                    <a:lnTo>
                      <a:pt x="472" y="319"/>
                    </a:lnTo>
                    <a:lnTo>
                      <a:pt x="434" y="295"/>
                    </a:lnTo>
                    <a:lnTo>
                      <a:pt x="395" y="271"/>
                    </a:lnTo>
                    <a:lnTo>
                      <a:pt x="357" y="247"/>
                    </a:lnTo>
                    <a:lnTo>
                      <a:pt x="320" y="222"/>
                    </a:lnTo>
                    <a:lnTo>
                      <a:pt x="282" y="199"/>
                    </a:lnTo>
                    <a:lnTo>
                      <a:pt x="246" y="174"/>
                    </a:lnTo>
                    <a:lnTo>
                      <a:pt x="212" y="151"/>
                    </a:lnTo>
                    <a:lnTo>
                      <a:pt x="178" y="129"/>
                    </a:lnTo>
                    <a:lnTo>
                      <a:pt x="147" y="109"/>
                    </a:lnTo>
                    <a:lnTo>
                      <a:pt x="118" y="89"/>
                    </a:lnTo>
                    <a:lnTo>
                      <a:pt x="92" y="71"/>
                    </a:lnTo>
                    <a:lnTo>
                      <a:pt x="68" y="55"/>
                    </a:lnTo>
                    <a:lnTo>
                      <a:pt x="47" y="40"/>
                    </a:lnTo>
                    <a:lnTo>
                      <a:pt x="30" y="27"/>
                    </a:lnTo>
                    <a:lnTo>
                      <a:pt x="16" y="15"/>
                    </a:lnTo>
                    <a:lnTo>
                      <a:pt x="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D3D3"/>
              </a:solidFill>
              <a:ln w="31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029" name="Freeform 45"/>
              <p:cNvSpPr>
                <a:spLocks/>
              </p:cNvSpPr>
              <p:nvPr/>
            </p:nvSpPr>
            <p:spPr bwMode="auto">
              <a:xfrm>
                <a:off x="678" y="614"/>
                <a:ext cx="352" cy="235"/>
              </a:xfrm>
              <a:custGeom>
                <a:avLst/>
                <a:gdLst>
                  <a:gd name="T0" fmla="*/ 1 w 863"/>
                  <a:gd name="T1" fmla="*/ 1 h 564"/>
                  <a:gd name="T2" fmla="*/ 8 w 863"/>
                  <a:gd name="T3" fmla="*/ 5 h 564"/>
                  <a:gd name="T4" fmla="*/ 22 w 863"/>
                  <a:gd name="T5" fmla="*/ 15 h 564"/>
                  <a:gd name="T6" fmla="*/ 40 w 863"/>
                  <a:gd name="T7" fmla="*/ 28 h 564"/>
                  <a:gd name="T8" fmla="*/ 63 w 863"/>
                  <a:gd name="T9" fmla="*/ 43 h 564"/>
                  <a:gd name="T10" fmla="*/ 90 w 863"/>
                  <a:gd name="T11" fmla="*/ 61 h 564"/>
                  <a:gd name="T12" fmla="*/ 119 w 863"/>
                  <a:gd name="T13" fmla="*/ 80 h 564"/>
                  <a:gd name="T14" fmla="*/ 150 w 863"/>
                  <a:gd name="T15" fmla="*/ 101 h 564"/>
                  <a:gd name="T16" fmla="*/ 182 w 863"/>
                  <a:gd name="T17" fmla="*/ 122 h 564"/>
                  <a:gd name="T18" fmla="*/ 213 w 863"/>
                  <a:gd name="T19" fmla="*/ 143 h 564"/>
                  <a:gd name="T20" fmla="*/ 244 w 863"/>
                  <a:gd name="T21" fmla="*/ 163 h 564"/>
                  <a:gd name="T22" fmla="*/ 272 w 863"/>
                  <a:gd name="T23" fmla="*/ 182 h 564"/>
                  <a:gd name="T24" fmla="*/ 298 w 863"/>
                  <a:gd name="T25" fmla="*/ 198 h 564"/>
                  <a:gd name="T26" fmla="*/ 320 w 863"/>
                  <a:gd name="T27" fmla="*/ 212 h 564"/>
                  <a:gd name="T28" fmla="*/ 337 w 863"/>
                  <a:gd name="T29" fmla="*/ 223 h 564"/>
                  <a:gd name="T30" fmla="*/ 349 w 863"/>
                  <a:gd name="T31" fmla="*/ 230 h 564"/>
                  <a:gd name="T32" fmla="*/ 347 w 863"/>
                  <a:gd name="T33" fmla="*/ 235 h 564"/>
                  <a:gd name="T34" fmla="*/ 343 w 863"/>
                  <a:gd name="T35" fmla="*/ 233 h 564"/>
                  <a:gd name="T36" fmla="*/ 333 w 863"/>
                  <a:gd name="T37" fmla="*/ 226 h 564"/>
                  <a:gd name="T38" fmla="*/ 317 w 863"/>
                  <a:gd name="T39" fmla="*/ 215 h 564"/>
                  <a:gd name="T40" fmla="*/ 295 w 863"/>
                  <a:gd name="T41" fmla="*/ 201 h 564"/>
                  <a:gd name="T42" fmla="*/ 270 w 863"/>
                  <a:gd name="T43" fmla="*/ 185 h 564"/>
                  <a:gd name="T44" fmla="*/ 241 w 863"/>
                  <a:gd name="T45" fmla="*/ 167 h 564"/>
                  <a:gd name="T46" fmla="*/ 211 w 863"/>
                  <a:gd name="T47" fmla="*/ 147 h 564"/>
                  <a:gd name="T48" fmla="*/ 180 w 863"/>
                  <a:gd name="T49" fmla="*/ 126 h 564"/>
                  <a:gd name="T50" fmla="*/ 148 w 863"/>
                  <a:gd name="T51" fmla="*/ 105 h 564"/>
                  <a:gd name="T52" fmla="*/ 117 w 863"/>
                  <a:gd name="T53" fmla="*/ 85 h 564"/>
                  <a:gd name="T54" fmla="*/ 88 w 863"/>
                  <a:gd name="T55" fmla="*/ 65 h 564"/>
                  <a:gd name="T56" fmla="*/ 61 w 863"/>
                  <a:gd name="T57" fmla="*/ 47 h 564"/>
                  <a:gd name="T58" fmla="*/ 38 w 863"/>
                  <a:gd name="T59" fmla="*/ 30 h 564"/>
                  <a:gd name="T60" fmla="*/ 20 w 863"/>
                  <a:gd name="T61" fmla="*/ 17 h 564"/>
                  <a:gd name="T62" fmla="*/ 7 w 863"/>
                  <a:gd name="T63" fmla="*/ 6 h 564"/>
                  <a:gd name="T64" fmla="*/ 0 w 863"/>
                  <a:gd name="T65" fmla="*/ 0 h 56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63"/>
                  <a:gd name="T100" fmla="*/ 0 h 564"/>
                  <a:gd name="T101" fmla="*/ 863 w 863"/>
                  <a:gd name="T102" fmla="*/ 564 h 56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63" h="564">
                    <a:moveTo>
                      <a:pt x="0" y="0"/>
                    </a:moveTo>
                    <a:lnTo>
                      <a:pt x="2" y="2"/>
                    </a:lnTo>
                    <a:lnTo>
                      <a:pt x="9" y="6"/>
                    </a:lnTo>
                    <a:lnTo>
                      <a:pt x="19" y="13"/>
                    </a:lnTo>
                    <a:lnTo>
                      <a:pt x="34" y="24"/>
                    </a:lnTo>
                    <a:lnTo>
                      <a:pt x="53" y="35"/>
                    </a:lnTo>
                    <a:lnTo>
                      <a:pt x="74" y="50"/>
                    </a:lnTo>
                    <a:lnTo>
                      <a:pt x="98" y="66"/>
                    </a:lnTo>
                    <a:lnTo>
                      <a:pt x="125" y="83"/>
                    </a:lnTo>
                    <a:lnTo>
                      <a:pt x="155" y="103"/>
                    </a:lnTo>
                    <a:lnTo>
                      <a:pt x="186" y="124"/>
                    </a:lnTo>
                    <a:lnTo>
                      <a:pt x="220" y="146"/>
                    </a:lnTo>
                    <a:lnTo>
                      <a:pt x="256" y="169"/>
                    </a:lnTo>
                    <a:lnTo>
                      <a:pt x="291" y="193"/>
                    </a:lnTo>
                    <a:lnTo>
                      <a:pt x="329" y="218"/>
                    </a:lnTo>
                    <a:lnTo>
                      <a:pt x="367" y="242"/>
                    </a:lnTo>
                    <a:lnTo>
                      <a:pt x="407" y="268"/>
                    </a:lnTo>
                    <a:lnTo>
                      <a:pt x="446" y="293"/>
                    </a:lnTo>
                    <a:lnTo>
                      <a:pt x="484" y="318"/>
                    </a:lnTo>
                    <a:lnTo>
                      <a:pt x="523" y="344"/>
                    </a:lnTo>
                    <a:lnTo>
                      <a:pt x="561" y="368"/>
                    </a:lnTo>
                    <a:lnTo>
                      <a:pt x="598" y="392"/>
                    </a:lnTo>
                    <a:lnTo>
                      <a:pt x="634" y="415"/>
                    </a:lnTo>
                    <a:lnTo>
                      <a:pt x="667" y="437"/>
                    </a:lnTo>
                    <a:lnTo>
                      <a:pt x="700" y="458"/>
                    </a:lnTo>
                    <a:lnTo>
                      <a:pt x="730" y="476"/>
                    </a:lnTo>
                    <a:lnTo>
                      <a:pt x="758" y="493"/>
                    </a:lnTo>
                    <a:lnTo>
                      <a:pt x="785" y="509"/>
                    </a:lnTo>
                    <a:lnTo>
                      <a:pt x="806" y="523"/>
                    </a:lnTo>
                    <a:lnTo>
                      <a:pt x="826" y="535"/>
                    </a:lnTo>
                    <a:lnTo>
                      <a:pt x="842" y="544"/>
                    </a:lnTo>
                    <a:lnTo>
                      <a:pt x="855" y="551"/>
                    </a:lnTo>
                    <a:lnTo>
                      <a:pt x="863" y="554"/>
                    </a:lnTo>
                    <a:lnTo>
                      <a:pt x="851" y="564"/>
                    </a:lnTo>
                    <a:lnTo>
                      <a:pt x="849" y="562"/>
                    </a:lnTo>
                    <a:lnTo>
                      <a:pt x="842" y="558"/>
                    </a:lnTo>
                    <a:lnTo>
                      <a:pt x="832" y="551"/>
                    </a:lnTo>
                    <a:lnTo>
                      <a:pt x="817" y="542"/>
                    </a:lnTo>
                    <a:lnTo>
                      <a:pt x="798" y="530"/>
                    </a:lnTo>
                    <a:lnTo>
                      <a:pt x="777" y="516"/>
                    </a:lnTo>
                    <a:lnTo>
                      <a:pt x="751" y="500"/>
                    </a:lnTo>
                    <a:lnTo>
                      <a:pt x="724" y="483"/>
                    </a:lnTo>
                    <a:lnTo>
                      <a:pt x="694" y="465"/>
                    </a:lnTo>
                    <a:lnTo>
                      <a:pt x="662" y="444"/>
                    </a:lnTo>
                    <a:lnTo>
                      <a:pt x="628" y="423"/>
                    </a:lnTo>
                    <a:lnTo>
                      <a:pt x="592" y="400"/>
                    </a:lnTo>
                    <a:lnTo>
                      <a:pt x="555" y="377"/>
                    </a:lnTo>
                    <a:lnTo>
                      <a:pt x="518" y="353"/>
                    </a:lnTo>
                    <a:lnTo>
                      <a:pt x="479" y="328"/>
                    </a:lnTo>
                    <a:lnTo>
                      <a:pt x="441" y="302"/>
                    </a:lnTo>
                    <a:lnTo>
                      <a:pt x="402" y="278"/>
                    </a:lnTo>
                    <a:lnTo>
                      <a:pt x="363" y="253"/>
                    </a:lnTo>
                    <a:lnTo>
                      <a:pt x="325" y="227"/>
                    </a:lnTo>
                    <a:lnTo>
                      <a:pt x="287" y="203"/>
                    </a:lnTo>
                    <a:lnTo>
                      <a:pt x="250" y="179"/>
                    </a:lnTo>
                    <a:lnTo>
                      <a:pt x="215" y="156"/>
                    </a:lnTo>
                    <a:lnTo>
                      <a:pt x="182" y="133"/>
                    </a:lnTo>
                    <a:lnTo>
                      <a:pt x="150" y="112"/>
                    </a:lnTo>
                    <a:lnTo>
                      <a:pt x="121" y="91"/>
                    </a:lnTo>
                    <a:lnTo>
                      <a:pt x="93" y="73"/>
                    </a:lnTo>
                    <a:lnTo>
                      <a:pt x="69" y="56"/>
                    </a:lnTo>
                    <a:lnTo>
                      <a:pt x="48" y="41"/>
                    </a:lnTo>
                    <a:lnTo>
                      <a:pt x="30" y="27"/>
                    </a:lnTo>
                    <a:lnTo>
                      <a:pt x="16" y="15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D3D3"/>
              </a:solidFill>
              <a:ln w="31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030" name="Freeform 46"/>
              <p:cNvSpPr>
                <a:spLocks/>
              </p:cNvSpPr>
              <p:nvPr/>
            </p:nvSpPr>
            <p:spPr bwMode="auto">
              <a:xfrm>
                <a:off x="654" y="624"/>
                <a:ext cx="332" cy="225"/>
              </a:xfrm>
              <a:custGeom>
                <a:avLst/>
                <a:gdLst>
                  <a:gd name="T0" fmla="*/ 1 w 816"/>
                  <a:gd name="T1" fmla="*/ 0 h 539"/>
                  <a:gd name="T2" fmla="*/ 8 w 816"/>
                  <a:gd name="T3" fmla="*/ 5 h 539"/>
                  <a:gd name="T4" fmla="*/ 22 w 816"/>
                  <a:gd name="T5" fmla="*/ 15 h 539"/>
                  <a:gd name="T6" fmla="*/ 40 w 816"/>
                  <a:gd name="T7" fmla="*/ 28 h 539"/>
                  <a:gd name="T8" fmla="*/ 64 w 816"/>
                  <a:gd name="T9" fmla="*/ 43 h 539"/>
                  <a:gd name="T10" fmla="*/ 90 w 816"/>
                  <a:gd name="T11" fmla="*/ 61 h 539"/>
                  <a:gd name="T12" fmla="*/ 119 w 816"/>
                  <a:gd name="T13" fmla="*/ 81 h 539"/>
                  <a:gd name="T14" fmla="*/ 149 w 816"/>
                  <a:gd name="T15" fmla="*/ 102 h 539"/>
                  <a:gd name="T16" fmla="*/ 181 w 816"/>
                  <a:gd name="T17" fmla="*/ 123 h 539"/>
                  <a:gd name="T18" fmla="*/ 211 w 816"/>
                  <a:gd name="T19" fmla="*/ 143 h 539"/>
                  <a:gd name="T20" fmla="*/ 240 w 816"/>
                  <a:gd name="T21" fmla="*/ 163 h 539"/>
                  <a:gd name="T22" fmla="*/ 267 w 816"/>
                  <a:gd name="T23" fmla="*/ 181 h 539"/>
                  <a:gd name="T24" fmla="*/ 290 w 816"/>
                  <a:gd name="T25" fmla="*/ 196 h 539"/>
                  <a:gd name="T26" fmla="*/ 309 w 816"/>
                  <a:gd name="T27" fmla="*/ 208 h 539"/>
                  <a:gd name="T28" fmla="*/ 323 w 816"/>
                  <a:gd name="T29" fmla="*/ 217 h 539"/>
                  <a:gd name="T30" fmla="*/ 331 w 816"/>
                  <a:gd name="T31" fmla="*/ 221 h 539"/>
                  <a:gd name="T32" fmla="*/ 328 w 816"/>
                  <a:gd name="T33" fmla="*/ 225 h 539"/>
                  <a:gd name="T34" fmla="*/ 324 w 816"/>
                  <a:gd name="T35" fmla="*/ 222 h 539"/>
                  <a:gd name="T36" fmla="*/ 314 w 816"/>
                  <a:gd name="T37" fmla="*/ 216 h 539"/>
                  <a:gd name="T38" fmla="*/ 299 w 816"/>
                  <a:gd name="T39" fmla="*/ 206 h 539"/>
                  <a:gd name="T40" fmla="*/ 279 w 816"/>
                  <a:gd name="T41" fmla="*/ 192 h 539"/>
                  <a:gd name="T42" fmla="*/ 255 w 816"/>
                  <a:gd name="T43" fmla="*/ 177 h 539"/>
                  <a:gd name="T44" fmla="*/ 228 w 816"/>
                  <a:gd name="T45" fmla="*/ 159 h 539"/>
                  <a:gd name="T46" fmla="*/ 200 w 816"/>
                  <a:gd name="T47" fmla="*/ 141 h 539"/>
                  <a:gd name="T48" fmla="*/ 170 w 816"/>
                  <a:gd name="T49" fmla="*/ 121 h 539"/>
                  <a:gd name="T50" fmla="*/ 140 w 816"/>
                  <a:gd name="T51" fmla="*/ 101 h 539"/>
                  <a:gd name="T52" fmla="*/ 111 w 816"/>
                  <a:gd name="T53" fmla="*/ 81 h 539"/>
                  <a:gd name="T54" fmla="*/ 83 w 816"/>
                  <a:gd name="T55" fmla="*/ 62 h 539"/>
                  <a:gd name="T56" fmla="*/ 58 w 816"/>
                  <a:gd name="T57" fmla="*/ 45 h 539"/>
                  <a:gd name="T58" fmla="*/ 37 w 816"/>
                  <a:gd name="T59" fmla="*/ 29 h 539"/>
                  <a:gd name="T60" fmla="*/ 19 w 816"/>
                  <a:gd name="T61" fmla="*/ 16 h 539"/>
                  <a:gd name="T62" fmla="*/ 7 w 816"/>
                  <a:gd name="T63" fmla="*/ 6 h 539"/>
                  <a:gd name="T64" fmla="*/ 0 w 816"/>
                  <a:gd name="T65" fmla="*/ 0 h 53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16"/>
                  <a:gd name="T100" fmla="*/ 0 h 539"/>
                  <a:gd name="T101" fmla="*/ 816 w 816"/>
                  <a:gd name="T102" fmla="*/ 539 h 53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16" h="539">
                    <a:moveTo>
                      <a:pt x="0" y="0"/>
                    </a:moveTo>
                    <a:lnTo>
                      <a:pt x="2" y="1"/>
                    </a:lnTo>
                    <a:lnTo>
                      <a:pt x="9" y="5"/>
                    </a:lnTo>
                    <a:lnTo>
                      <a:pt x="19" y="13"/>
                    </a:lnTo>
                    <a:lnTo>
                      <a:pt x="34" y="23"/>
                    </a:lnTo>
                    <a:lnTo>
                      <a:pt x="53" y="35"/>
                    </a:lnTo>
                    <a:lnTo>
                      <a:pt x="75" y="49"/>
                    </a:lnTo>
                    <a:lnTo>
                      <a:pt x="99" y="66"/>
                    </a:lnTo>
                    <a:lnTo>
                      <a:pt x="127" y="84"/>
                    </a:lnTo>
                    <a:lnTo>
                      <a:pt x="157" y="103"/>
                    </a:lnTo>
                    <a:lnTo>
                      <a:pt x="188" y="125"/>
                    </a:lnTo>
                    <a:lnTo>
                      <a:pt x="221" y="147"/>
                    </a:lnTo>
                    <a:lnTo>
                      <a:pt x="257" y="170"/>
                    </a:lnTo>
                    <a:lnTo>
                      <a:pt x="293" y="194"/>
                    </a:lnTo>
                    <a:lnTo>
                      <a:pt x="329" y="218"/>
                    </a:lnTo>
                    <a:lnTo>
                      <a:pt x="367" y="244"/>
                    </a:lnTo>
                    <a:lnTo>
                      <a:pt x="406" y="269"/>
                    </a:lnTo>
                    <a:lnTo>
                      <a:pt x="444" y="294"/>
                    </a:lnTo>
                    <a:lnTo>
                      <a:pt x="482" y="319"/>
                    </a:lnTo>
                    <a:lnTo>
                      <a:pt x="518" y="343"/>
                    </a:lnTo>
                    <a:lnTo>
                      <a:pt x="555" y="367"/>
                    </a:lnTo>
                    <a:lnTo>
                      <a:pt x="590" y="390"/>
                    </a:lnTo>
                    <a:lnTo>
                      <a:pt x="624" y="412"/>
                    </a:lnTo>
                    <a:lnTo>
                      <a:pt x="656" y="433"/>
                    </a:lnTo>
                    <a:lnTo>
                      <a:pt x="686" y="452"/>
                    </a:lnTo>
                    <a:lnTo>
                      <a:pt x="713" y="469"/>
                    </a:lnTo>
                    <a:lnTo>
                      <a:pt x="739" y="486"/>
                    </a:lnTo>
                    <a:lnTo>
                      <a:pt x="760" y="499"/>
                    </a:lnTo>
                    <a:lnTo>
                      <a:pt x="779" y="511"/>
                    </a:lnTo>
                    <a:lnTo>
                      <a:pt x="794" y="520"/>
                    </a:lnTo>
                    <a:lnTo>
                      <a:pt x="805" y="526"/>
                    </a:lnTo>
                    <a:lnTo>
                      <a:pt x="813" y="529"/>
                    </a:lnTo>
                    <a:lnTo>
                      <a:pt x="816" y="530"/>
                    </a:lnTo>
                    <a:lnTo>
                      <a:pt x="805" y="539"/>
                    </a:lnTo>
                    <a:lnTo>
                      <a:pt x="803" y="537"/>
                    </a:lnTo>
                    <a:lnTo>
                      <a:pt x="797" y="533"/>
                    </a:lnTo>
                    <a:lnTo>
                      <a:pt x="787" y="527"/>
                    </a:lnTo>
                    <a:lnTo>
                      <a:pt x="772" y="518"/>
                    </a:lnTo>
                    <a:lnTo>
                      <a:pt x="755" y="506"/>
                    </a:lnTo>
                    <a:lnTo>
                      <a:pt x="734" y="494"/>
                    </a:lnTo>
                    <a:lnTo>
                      <a:pt x="711" y="479"/>
                    </a:lnTo>
                    <a:lnTo>
                      <a:pt x="686" y="461"/>
                    </a:lnTo>
                    <a:lnTo>
                      <a:pt x="657" y="444"/>
                    </a:lnTo>
                    <a:lnTo>
                      <a:pt x="627" y="425"/>
                    </a:lnTo>
                    <a:lnTo>
                      <a:pt x="595" y="404"/>
                    </a:lnTo>
                    <a:lnTo>
                      <a:pt x="561" y="382"/>
                    </a:lnTo>
                    <a:lnTo>
                      <a:pt x="527" y="360"/>
                    </a:lnTo>
                    <a:lnTo>
                      <a:pt x="491" y="337"/>
                    </a:lnTo>
                    <a:lnTo>
                      <a:pt x="454" y="313"/>
                    </a:lnTo>
                    <a:lnTo>
                      <a:pt x="418" y="290"/>
                    </a:lnTo>
                    <a:lnTo>
                      <a:pt x="381" y="266"/>
                    </a:lnTo>
                    <a:lnTo>
                      <a:pt x="344" y="241"/>
                    </a:lnTo>
                    <a:lnTo>
                      <a:pt x="308" y="217"/>
                    </a:lnTo>
                    <a:lnTo>
                      <a:pt x="273" y="194"/>
                    </a:lnTo>
                    <a:lnTo>
                      <a:pt x="238" y="171"/>
                    </a:lnTo>
                    <a:lnTo>
                      <a:pt x="205" y="148"/>
                    </a:lnTo>
                    <a:lnTo>
                      <a:pt x="173" y="127"/>
                    </a:lnTo>
                    <a:lnTo>
                      <a:pt x="143" y="107"/>
                    </a:lnTo>
                    <a:lnTo>
                      <a:pt x="115" y="87"/>
                    </a:lnTo>
                    <a:lnTo>
                      <a:pt x="90" y="70"/>
                    </a:lnTo>
                    <a:lnTo>
                      <a:pt x="67" y="53"/>
                    </a:lnTo>
                    <a:lnTo>
                      <a:pt x="46" y="39"/>
                    </a:lnTo>
                    <a:lnTo>
                      <a:pt x="29" y="25"/>
                    </a:lnTo>
                    <a:lnTo>
                      <a:pt x="16" y="1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D3D3"/>
              </a:solidFill>
              <a:ln w="31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031" name="Freeform 47"/>
              <p:cNvSpPr>
                <a:spLocks/>
              </p:cNvSpPr>
              <p:nvPr/>
            </p:nvSpPr>
            <p:spPr bwMode="auto">
              <a:xfrm>
                <a:off x="598" y="657"/>
                <a:ext cx="86" cy="66"/>
              </a:xfrm>
              <a:custGeom>
                <a:avLst/>
                <a:gdLst>
                  <a:gd name="T0" fmla="*/ 0 w 212"/>
                  <a:gd name="T1" fmla="*/ 0 h 159"/>
                  <a:gd name="T2" fmla="*/ 0 w 212"/>
                  <a:gd name="T3" fmla="*/ 0 h 159"/>
                  <a:gd name="T4" fmla="*/ 2 w 212"/>
                  <a:gd name="T5" fmla="*/ 2 h 159"/>
                  <a:gd name="T6" fmla="*/ 5 w 212"/>
                  <a:gd name="T7" fmla="*/ 5 h 159"/>
                  <a:gd name="T8" fmla="*/ 10 w 212"/>
                  <a:gd name="T9" fmla="*/ 7 h 159"/>
                  <a:gd name="T10" fmla="*/ 15 w 212"/>
                  <a:gd name="T11" fmla="*/ 12 h 159"/>
                  <a:gd name="T12" fmla="*/ 20 w 212"/>
                  <a:gd name="T13" fmla="*/ 16 h 159"/>
                  <a:gd name="T14" fmla="*/ 26 w 212"/>
                  <a:gd name="T15" fmla="*/ 21 h 159"/>
                  <a:gd name="T16" fmla="*/ 34 w 212"/>
                  <a:gd name="T17" fmla="*/ 26 h 159"/>
                  <a:gd name="T18" fmla="*/ 41 w 212"/>
                  <a:gd name="T19" fmla="*/ 32 h 159"/>
                  <a:gd name="T20" fmla="*/ 47 w 212"/>
                  <a:gd name="T21" fmla="*/ 37 h 159"/>
                  <a:gd name="T22" fmla="*/ 54 w 212"/>
                  <a:gd name="T23" fmla="*/ 42 h 159"/>
                  <a:gd name="T24" fmla="*/ 62 w 212"/>
                  <a:gd name="T25" fmla="*/ 47 h 159"/>
                  <a:gd name="T26" fmla="*/ 69 w 212"/>
                  <a:gd name="T27" fmla="*/ 52 h 159"/>
                  <a:gd name="T28" fmla="*/ 75 w 212"/>
                  <a:gd name="T29" fmla="*/ 56 h 159"/>
                  <a:gd name="T30" fmla="*/ 81 w 212"/>
                  <a:gd name="T31" fmla="*/ 60 h 159"/>
                  <a:gd name="T32" fmla="*/ 86 w 212"/>
                  <a:gd name="T33" fmla="*/ 63 h 159"/>
                  <a:gd name="T34" fmla="*/ 81 w 212"/>
                  <a:gd name="T35" fmla="*/ 66 h 159"/>
                  <a:gd name="T36" fmla="*/ 80 w 212"/>
                  <a:gd name="T37" fmla="*/ 66 h 159"/>
                  <a:gd name="T38" fmla="*/ 78 w 212"/>
                  <a:gd name="T39" fmla="*/ 64 h 159"/>
                  <a:gd name="T40" fmla="*/ 75 w 212"/>
                  <a:gd name="T41" fmla="*/ 62 h 159"/>
                  <a:gd name="T42" fmla="*/ 71 w 212"/>
                  <a:gd name="T43" fmla="*/ 59 h 159"/>
                  <a:gd name="T44" fmla="*/ 65 w 212"/>
                  <a:gd name="T45" fmla="*/ 56 h 159"/>
                  <a:gd name="T46" fmla="*/ 59 w 212"/>
                  <a:gd name="T47" fmla="*/ 51 h 159"/>
                  <a:gd name="T48" fmla="*/ 52 w 212"/>
                  <a:gd name="T49" fmla="*/ 47 h 159"/>
                  <a:gd name="T50" fmla="*/ 46 w 212"/>
                  <a:gd name="T51" fmla="*/ 42 h 159"/>
                  <a:gd name="T52" fmla="*/ 38 w 212"/>
                  <a:gd name="T53" fmla="*/ 37 h 159"/>
                  <a:gd name="T54" fmla="*/ 31 w 212"/>
                  <a:gd name="T55" fmla="*/ 32 h 159"/>
                  <a:gd name="T56" fmla="*/ 25 w 212"/>
                  <a:gd name="T57" fmla="*/ 26 h 159"/>
                  <a:gd name="T58" fmla="*/ 18 w 212"/>
                  <a:gd name="T59" fmla="*/ 20 h 159"/>
                  <a:gd name="T60" fmla="*/ 12 w 212"/>
                  <a:gd name="T61" fmla="*/ 15 h 159"/>
                  <a:gd name="T62" fmla="*/ 7 w 212"/>
                  <a:gd name="T63" fmla="*/ 10 h 159"/>
                  <a:gd name="T64" fmla="*/ 3 w 212"/>
                  <a:gd name="T65" fmla="*/ 5 h 159"/>
                  <a:gd name="T66" fmla="*/ 0 w 212"/>
                  <a:gd name="T67" fmla="*/ 0 h 15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2"/>
                  <a:gd name="T103" fmla="*/ 0 h 159"/>
                  <a:gd name="T104" fmla="*/ 212 w 212"/>
                  <a:gd name="T105" fmla="*/ 159 h 15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2" h="159">
                    <a:moveTo>
                      <a:pt x="0" y="0"/>
                    </a:moveTo>
                    <a:lnTo>
                      <a:pt x="1" y="1"/>
                    </a:lnTo>
                    <a:lnTo>
                      <a:pt x="6" y="5"/>
                    </a:lnTo>
                    <a:lnTo>
                      <a:pt x="13" y="11"/>
                    </a:lnTo>
                    <a:lnTo>
                      <a:pt x="24" y="18"/>
                    </a:lnTo>
                    <a:lnTo>
                      <a:pt x="36" y="29"/>
                    </a:lnTo>
                    <a:lnTo>
                      <a:pt x="50" y="39"/>
                    </a:lnTo>
                    <a:lnTo>
                      <a:pt x="65" y="51"/>
                    </a:lnTo>
                    <a:lnTo>
                      <a:pt x="83" y="63"/>
                    </a:lnTo>
                    <a:lnTo>
                      <a:pt x="100" y="76"/>
                    </a:lnTo>
                    <a:lnTo>
                      <a:pt x="117" y="89"/>
                    </a:lnTo>
                    <a:lnTo>
                      <a:pt x="134" y="101"/>
                    </a:lnTo>
                    <a:lnTo>
                      <a:pt x="152" y="114"/>
                    </a:lnTo>
                    <a:lnTo>
                      <a:pt x="169" y="125"/>
                    </a:lnTo>
                    <a:lnTo>
                      <a:pt x="185" y="136"/>
                    </a:lnTo>
                    <a:lnTo>
                      <a:pt x="199" y="145"/>
                    </a:lnTo>
                    <a:lnTo>
                      <a:pt x="212" y="152"/>
                    </a:lnTo>
                    <a:lnTo>
                      <a:pt x="200" y="159"/>
                    </a:lnTo>
                    <a:lnTo>
                      <a:pt x="198" y="158"/>
                    </a:lnTo>
                    <a:lnTo>
                      <a:pt x="193" y="154"/>
                    </a:lnTo>
                    <a:lnTo>
                      <a:pt x="184" y="150"/>
                    </a:lnTo>
                    <a:lnTo>
                      <a:pt x="174" y="143"/>
                    </a:lnTo>
                    <a:lnTo>
                      <a:pt x="160" y="134"/>
                    </a:lnTo>
                    <a:lnTo>
                      <a:pt x="145" y="124"/>
                    </a:lnTo>
                    <a:lnTo>
                      <a:pt x="129" y="113"/>
                    </a:lnTo>
                    <a:lnTo>
                      <a:pt x="113" y="101"/>
                    </a:lnTo>
                    <a:lnTo>
                      <a:pt x="94" y="89"/>
                    </a:lnTo>
                    <a:lnTo>
                      <a:pt x="77" y="76"/>
                    </a:lnTo>
                    <a:lnTo>
                      <a:pt x="61" y="63"/>
                    </a:lnTo>
                    <a:lnTo>
                      <a:pt x="45" y="49"/>
                    </a:lnTo>
                    <a:lnTo>
                      <a:pt x="30" y="37"/>
                    </a:lnTo>
                    <a:lnTo>
                      <a:pt x="18" y="24"/>
                    </a:lnTo>
                    <a:lnTo>
                      <a:pt x="8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D3D3"/>
              </a:solidFill>
              <a:ln w="31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032" name="Freeform 48"/>
              <p:cNvSpPr>
                <a:spLocks/>
              </p:cNvSpPr>
              <p:nvPr/>
            </p:nvSpPr>
            <p:spPr bwMode="auto">
              <a:xfrm>
                <a:off x="1227" y="558"/>
                <a:ext cx="121" cy="63"/>
              </a:xfrm>
              <a:custGeom>
                <a:avLst/>
                <a:gdLst>
                  <a:gd name="T0" fmla="*/ 0 w 298"/>
                  <a:gd name="T1" fmla="*/ 0 h 151"/>
                  <a:gd name="T2" fmla="*/ 1 w 298"/>
                  <a:gd name="T3" fmla="*/ 0 h 151"/>
                  <a:gd name="T4" fmla="*/ 4 w 298"/>
                  <a:gd name="T5" fmla="*/ 2 h 151"/>
                  <a:gd name="T6" fmla="*/ 8 w 298"/>
                  <a:gd name="T7" fmla="*/ 4 h 151"/>
                  <a:gd name="T8" fmla="*/ 14 w 298"/>
                  <a:gd name="T9" fmla="*/ 8 h 151"/>
                  <a:gd name="T10" fmla="*/ 21 w 298"/>
                  <a:gd name="T11" fmla="*/ 11 h 151"/>
                  <a:gd name="T12" fmla="*/ 29 w 298"/>
                  <a:gd name="T13" fmla="*/ 15 h 151"/>
                  <a:gd name="T14" fmla="*/ 38 w 298"/>
                  <a:gd name="T15" fmla="*/ 20 h 151"/>
                  <a:gd name="T16" fmla="*/ 48 w 298"/>
                  <a:gd name="T17" fmla="*/ 25 h 151"/>
                  <a:gd name="T18" fmla="*/ 57 w 298"/>
                  <a:gd name="T19" fmla="*/ 30 h 151"/>
                  <a:gd name="T20" fmla="*/ 68 w 298"/>
                  <a:gd name="T21" fmla="*/ 35 h 151"/>
                  <a:gd name="T22" fmla="*/ 78 w 298"/>
                  <a:gd name="T23" fmla="*/ 40 h 151"/>
                  <a:gd name="T24" fmla="*/ 88 w 298"/>
                  <a:gd name="T25" fmla="*/ 44 h 151"/>
                  <a:gd name="T26" fmla="*/ 97 w 298"/>
                  <a:gd name="T27" fmla="*/ 48 h 151"/>
                  <a:gd name="T28" fmla="*/ 106 w 298"/>
                  <a:gd name="T29" fmla="*/ 53 h 151"/>
                  <a:gd name="T30" fmla="*/ 114 w 298"/>
                  <a:gd name="T31" fmla="*/ 56 h 151"/>
                  <a:gd name="T32" fmla="*/ 121 w 298"/>
                  <a:gd name="T33" fmla="*/ 58 h 151"/>
                  <a:gd name="T34" fmla="*/ 116 w 298"/>
                  <a:gd name="T35" fmla="*/ 63 h 151"/>
                  <a:gd name="T36" fmla="*/ 115 w 298"/>
                  <a:gd name="T37" fmla="*/ 63 h 151"/>
                  <a:gd name="T38" fmla="*/ 112 w 298"/>
                  <a:gd name="T39" fmla="*/ 61 h 151"/>
                  <a:gd name="T40" fmla="*/ 107 w 298"/>
                  <a:gd name="T41" fmla="*/ 60 h 151"/>
                  <a:gd name="T42" fmla="*/ 101 w 298"/>
                  <a:gd name="T43" fmla="*/ 57 h 151"/>
                  <a:gd name="T44" fmla="*/ 93 w 298"/>
                  <a:gd name="T45" fmla="*/ 54 h 151"/>
                  <a:gd name="T46" fmla="*/ 85 w 298"/>
                  <a:gd name="T47" fmla="*/ 50 h 151"/>
                  <a:gd name="T48" fmla="*/ 76 w 298"/>
                  <a:gd name="T49" fmla="*/ 46 h 151"/>
                  <a:gd name="T50" fmla="*/ 66 w 298"/>
                  <a:gd name="T51" fmla="*/ 42 h 151"/>
                  <a:gd name="T52" fmla="*/ 56 w 298"/>
                  <a:gd name="T53" fmla="*/ 37 h 151"/>
                  <a:gd name="T54" fmla="*/ 46 w 298"/>
                  <a:gd name="T55" fmla="*/ 32 h 151"/>
                  <a:gd name="T56" fmla="*/ 37 w 298"/>
                  <a:gd name="T57" fmla="*/ 27 h 151"/>
                  <a:gd name="T58" fmla="*/ 27 w 298"/>
                  <a:gd name="T59" fmla="*/ 22 h 151"/>
                  <a:gd name="T60" fmla="*/ 19 w 298"/>
                  <a:gd name="T61" fmla="*/ 16 h 151"/>
                  <a:gd name="T62" fmla="*/ 11 w 298"/>
                  <a:gd name="T63" fmla="*/ 10 h 151"/>
                  <a:gd name="T64" fmla="*/ 4 w 298"/>
                  <a:gd name="T65" fmla="*/ 5 h 151"/>
                  <a:gd name="T66" fmla="*/ 0 w 298"/>
                  <a:gd name="T67" fmla="*/ 0 h 15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98"/>
                  <a:gd name="T103" fmla="*/ 0 h 151"/>
                  <a:gd name="T104" fmla="*/ 298 w 298"/>
                  <a:gd name="T105" fmla="*/ 151 h 15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98" h="151">
                    <a:moveTo>
                      <a:pt x="0" y="0"/>
                    </a:moveTo>
                    <a:lnTo>
                      <a:pt x="2" y="1"/>
                    </a:lnTo>
                    <a:lnTo>
                      <a:pt x="9" y="5"/>
                    </a:lnTo>
                    <a:lnTo>
                      <a:pt x="20" y="10"/>
                    </a:lnTo>
                    <a:lnTo>
                      <a:pt x="34" y="18"/>
                    </a:lnTo>
                    <a:lnTo>
                      <a:pt x="52" y="26"/>
                    </a:lnTo>
                    <a:lnTo>
                      <a:pt x="72" y="37"/>
                    </a:lnTo>
                    <a:lnTo>
                      <a:pt x="94" y="48"/>
                    </a:lnTo>
                    <a:lnTo>
                      <a:pt x="117" y="60"/>
                    </a:lnTo>
                    <a:lnTo>
                      <a:pt x="141" y="71"/>
                    </a:lnTo>
                    <a:lnTo>
                      <a:pt x="167" y="83"/>
                    </a:lnTo>
                    <a:lnTo>
                      <a:pt x="192" y="95"/>
                    </a:lnTo>
                    <a:lnTo>
                      <a:pt x="216" y="106"/>
                    </a:lnTo>
                    <a:lnTo>
                      <a:pt x="239" y="116"/>
                    </a:lnTo>
                    <a:lnTo>
                      <a:pt x="261" y="127"/>
                    </a:lnTo>
                    <a:lnTo>
                      <a:pt x="281" y="135"/>
                    </a:lnTo>
                    <a:lnTo>
                      <a:pt x="298" y="140"/>
                    </a:lnTo>
                    <a:lnTo>
                      <a:pt x="285" y="151"/>
                    </a:lnTo>
                    <a:lnTo>
                      <a:pt x="283" y="150"/>
                    </a:lnTo>
                    <a:lnTo>
                      <a:pt x="275" y="147"/>
                    </a:lnTo>
                    <a:lnTo>
                      <a:pt x="264" y="143"/>
                    </a:lnTo>
                    <a:lnTo>
                      <a:pt x="249" y="137"/>
                    </a:lnTo>
                    <a:lnTo>
                      <a:pt x="230" y="129"/>
                    </a:lnTo>
                    <a:lnTo>
                      <a:pt x="209" y="121"/>
                    </a:lnTo>
                    <a:lnTo>
                      <a:pt x="186" y="110"/>
                    </a:lnTo>
                    <a:lnTo>
                      <a:pt x="162" y="100"/>
                    </a:lnTo>
                    <a:lnTo>
                      <a:pt x="138" y="89"/>
                    </a:lnTo>
                    <a:lnTo>
                      <a:pt x="114" y="76"/>
                    </a:lnTo>
                    <a:lnTo>
                      <a:pt x="90" y="64"/>
                    </a:lnTo>
                    <a:lnTo>
                      <a:pt x="66" y="52"/>
                    </a:lnTo>
                    <a:lnTo>
                      <a:pt x="46" y="38"/>
                    </a:lnTo>
                    <a:lnTo>
                      <a:pt x="27" y="25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D3D3"/>
              </a:solidFill>
              <a:ln w="31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033" name="Freeform 49"/>
              <p:cNvSpPr>
                <a:spLocks/>
              </p:cNvSpPr>
              <p:nvPr/>
            </p:nvSpPr>
            <p:spPr bwMode="auto">
              <a:xfrm>
                <a:off x="633" y="645"/>
                <a:ext cx="47" cy="43"/>
              </a:xfrm>
              <a:custGeom>
                <a:avLst/>
                <a:gdLst>
                  <a:gd name="T0" fmla="*/ 32 w 116"/>
                  <a:gd name="T1" fmla="*/ 8 h 103"/>
                  <a:gd name="T2" fmla="*/ 22 w 116"/>
                  <a:gd name="T3" fmla="*/ 4 h 103"/>
                  <a:gd name="T4" fmla="*/ 10 w 116"/>
                  <a:gd name="T5" fmla="*/ 0 h 103"/>
                  <a:gd name="T6" fmla="*/ 1 w 116"/>
                  <a:gd name="T7" fmla="*/ 3 h 103"/>
                  <a:gd name="T8" fmla="*/ 0 w 116"/>
                  <a:gd name="T9" fmla="*/ 13 h 103"/>
                  <a:gd name="T10" fmla="*/ 0 w 116"/>
                  <a:gd name="T11" fmla="*/ 20 h 103"/>
                  <a:gd name="T12" fmla="*/ 1 w 116"/>
                  <a:gd name="T13" fmla="*/ 22 h 103"/>
                  <a:gd name="T14" fmla="*/ 6 w 116"/>
                  <a:gd name="T15" fmla="*/ 21 h 103"/>
                  <a:gd name="T16" fmla="*/ 16 w 116"/>
                  <a:gd name="T17" fmla="*/ 19 h 103"/>
                  <a:gd name="T18" fmla="*/ 26 w 116"/>
                  <a:gd name="T19" fmla="*/ 20 h 103"/>
                  <a:gd name="T20" fmla="*/ 33 w 116"/>
                  <a:gd name="T21" fmla="*/ 23 h 103"/>
                  <a:gd name="T22" fmla="*/ 35 w 116"/>
                  <a:gd name="T23" fmla="*/ 25 h 103"/>
                  <a:gd name="T24" fmla="*/ 31 w 116"/>
                  <a:gd name="T25" fmla="*/ 26 h 103"/>
                  <a:gd name="T26" fmla="*/ 26 w 116"/>
                  <a:gd name="T27" fmla="*/ 27 h 103"/>
                  <a:gd name="T28" fmla="*/ 21 w 116"/>
                  <a:gd name="T29" fmla="*/ 29 h 103"/>
                  <a:gd name="T30" fmla="*/ 21 w 116"/>
                  <a:gd name="T31" fmla="*/ 31 h 103"/>
                  <a:gd name="T32" fmla="*/ 27 w 116"/>
                  <a:gd name="T33" fmla="*/ 34 h 103"/>
                  <a:gd name="T34" fmla="*/ 32 w 116"/>
                  <a:gd name="T35" fmla="*/ 38 h 103"/>
                  <a:gd name="T36" fmla="*/ 37 w 116"/>
                  <a:gd name="T37" fmla="*/ 42 h 103"/>
                  <a:gd name="T38" fmla="*/ 41 w 116"/>
                  <a:gd name="T39" fmla="*/ 43 h 103"/>
                  <a:gd name="T40" fmla="*/ 47 w 116"/>
                  <a:gd name="T41" fmla="*/ 41 h 103"/>
                  <a:gd name="T42" fmla="*/ 44 w 116"/>
                  <a:gd name="T43" fmla="*/ 40 h 103"/>
                  <a:gd name="T44" fmla="*/ 32 w 116"/>
                  <a:gd name="T45" fmla="*/ 36 h 103"/>
                  <a:gd name="T46" fmla="*/ 28 w 116"/>
                  <a:gd name="T47" fmla="*/ 30 h 103"/>
                  <a:gd name="T48" fmla="*/ 34 w 116"/>
                  <a:gd name="T49" fmla="*/ 28 h 103"/>
                  <a:gd name="T50" fmla="*/ 41 w 116"/>
                  <a:gd name="T51" fmla="*/ 27 h 103"/>
                  <a:gd name="T52" fmla="*/ 46 w 116"/>
                  <a:gd name="T53" fmla="*/ 25 h 103"/>
                  <a:gd name="T54" fmla="*/ 45 w 116"/>
                  <a:gd name="T55" fmla="*/ 24 h 103"/>
                  <a:gd name="T56" fmla="*/ 36 w 116"/>
                  <a:gd name="T57" fmla="*/ 20 h 103"/>
                  <a:gd name="T58" fmla="*/ 26 w 116"/>
                  <a:gd name="T59" fmla="*/ 16 h 103"/>
                  <a:gd name="T60" fmla="*/ 17 w 116"/>
                  <a:gd name="T61" fmla="*/ 14 h 103"/>
                  <a:gd name="T62" fmla="*/ 10 w 116"/>
                  <a:gd name="T63" fmla="*/ 13 h 103"/>
                  <a:gd name="T64" fmla="*/ 7 w 116"/>
                  <a:gd name="T65" fmla="*/ 14 h 103"/>
                  <a:gd name="T66" fmla="*/ 4 w 116"/>
                  <a:gd name="T67" fmla="*/ 11 h 103"/>
                  <a:gd name="T68" fmla="*/ 3 w 116"/>
                  <a:gd name="T69" fmla="*/ 6 h 103"/>
                  <a:gd name="T70" fmla="*/ 8 w 116"/>
                  <a:gd name="T71" fmla="*/ 4 h 103"/>
                  <a:gd name="T72" fmla="*/ 19 w 116"/>
                  <a:gd name="T73" fmla="*/ 7 h 103"/>
                  <a:gd name="T74" fmla="*/ 27 w 116"/>
                  <a:gd name="T75" fmla="*/ 9 h 103"/>
                  <a:gd name="T76" fmla="*/ 31 w 116"/>
                  <a:gd name="T77" fmla="*/ 10 h 103"/>
                  <a:gd name="T78" fmla="*/ 33 w 116"/>
                  <a:gd name="T79" fmla="*/ 9 h 10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16"/>
                  <a:gd name="T121" fmla="*/ 0 h 103"/>
                  <a:gd name="T122" fmla="*/ 116 w 116"/>
                  <a:gd name="T123" fmla="*/ 103 h 10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16" h="103">
                    <a:moveTo>
                      <a:pt x="82" y="22"/>
                    </a:moveTo>
                    <a:lnTo>
                      <a:pt x="78" y="20"/>
                    </a:lnTo>
                    <a:lnTo>
                      <a:pt x="69" y="15"/>
                    </a:lnTo>
                    <a:lnTo>
                      <a:pt x="55" y="10"/>
                    </a:lnTo>
                    <a:lnTo>
                      <a:pt x="40" y="4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3" y="6"/>
                    </a:lnTo>
                    <a:lnTo>
                      <a:pt x="0" y="18"/>
                    </a:lnTo>
                    <a:lnTo>
                      <a:pt x="0" y="31"/>
                    </a:lnTo>
                    <a:lnTo>
                      <a:pt x="0" y="41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2" y="52"/>
                    </a:lnTo>
                    <a:lnTo>
                      <a:pt x="7" y="52"/>
                    </a:lnTo>
                    <a:lnTo>
                      <a:pt x="15" y="50"/>
                    </a:lnTo>
                    <a:lnTo>
                      <a:pt x="26" y="48"/>
                    </a:lnTo>
                    <a:lnTo>
                      <a:pt x="40" y="46"/>
                    </a:lnTo>
                    <a:lnTo>
                      <a:pt x="53" y="46"/>
                    </a:lnTo>
                    <a:lnTo>
                      <a:pt x="64" y="49"/>
                    </a:lnTo>
                    <a:lnTo>
                      <a:pt x="74" y="52"/>
                    </a:lnTo>
                    <a:lnTo>
                      <a:pt x="81" y="56"/>
                    </a:lnTo>
                    <a:lnTo>
                      <a:pt x="85" y="59"/>
                    </a:lnTo>
                    <a:lnTo>
                      <a:pt x="86" y="61"/>
                    </a:lnTo>
                    <a:lnTo>
                      <a:pt x="83" y="63"/>
                    </a:lnTo>
                    <a:lnTo>
                      <a:pt x="77" y="63"/>
                    </a:lnTo>
                    <a:lnTo>
                      <a:pt x="70" y="64"/>
                    </a:lnTo>
                    <a:lnTo>
                      <a:pt x="63" y="65"/>
                    </a:lnTo>
                    <a:lnTo>
                      <a:pt x="57" y="67"/>
                    </a:lnTo>
                    <a:lnTo>
                      <a:pt x="53" y="69"/>
                    </a:lnTo>
                    <a:lnTo>
                      <a:pt x="51" y="72"/>
                    </a:lnTo>
                    <a:lnTo>
                      <a:pt x="52" y="75"/>
                    </a:lnTo>
                    <a:lnTo>
                      <a:pt x="57" y="79"/>
                    </a:lnTo>
                    <a:lnTo>
                      <a:pt x="66" y="82"/>
                    </a:lnTo>
                    <a:lnTo>
                      <a:pt x="72" y="87"/>
                    </a:lnTo>
                    <a:lnTo>
                      <a:pt x="79" y="92"/>
                    </a:lnTo>
                    <a:lnTo>
                      <a:pt x="85" y="97"/>
                    </a:lnTo>
                    <a:lnTo>
                      <a:pt x="92" y="101"/>
                    </a:lnTo>
                    <a:lnTo>
                      <a:pt x="98" y="103"/>
                    </a:lnTo>
                    <a:lnTo>
                      <a:pt x="102" y="103"/>
                    </a:lnTo>
                    <a:lnTo>
                      <a:pt x="108" y="102"/>
                    </a:lnTo>
                    <a:lnTo>
                      <a:pt x="116" y="98"/>
                    </a:lnTo>
                    <a:lnTo>
                      <a:pt x="116" y="97"/>
                    </a:lnTo>
                    <a:lnTo>
                      <a:pt x="109" y="97"/>
                    </a:lnTo>
                    <a:lnTo>
                      <a:pt x="96" y="92"/>
                    </a:lnTo>
                    <a:lnTo>
                      <a:pt x="79" y="86"/>
                    </a:lnTo>
                    <a:lnTo>
                      <a:pt x="71" y="77"/>
                    </a:lnTo>
                    <a:lnTo>
                      <a:pt x="70" y="72"/>
                    </a:lnTo>
                    <a:lnTo>
                      <a:pt x="77" y="67"/>
                    </a:lnTo>
                    <a:lnTo>
                      <a:pt x="84" y="66"/>
                    </a:lnTo>
                    <a:lnTo>
                      <a:pt x="92" y="65"/>
                    </a:lnTo>
                    <a:lnTo>
                      <a:pt x="100" y="64"/>
                    </a:lnTo>
                    <a:lnTo>
                      <a:pt x="108" y="63"/>
                    </a:lnTo>
                    <a:lnTo>
                      <a:pt x="113" y="61"/>
                    </a:lnTo>
                    <a:lnTo>
                      <a:pt x="115" y="59"/>
                    </a:lnTo>
                    <a:lnTo>
                      <a:pt x="112" y="57"/>
                    </a:lnTo>
                    <a:lnTo>
                      <a:pt x="102" y="52"/>
                    </a:lnTo>
                    <a:lnTo>
                      <a:pt x="90" y="48"/>
                    </a:lnTo>
                    <a:lnTo>
                      <a:pt x="77" y="43"/>
                    </a:lnTo>
                    <a:lnTo>
                      <a:pt x="64" y="39"/>
                    </a:lnTo>
                    <a:lnTo>
                      <a:pt x="53" y="36"/>
                    </a:lnTo>
                    <a:lnTo>
                      <a:pt x="42" y="34"/>
                    </a:lnTo>
                    <a:lnTo>
                      <a:pt x="33" y="31"/>
                    </a:lnTo>
                    <a:lnTo>
                      <a:pt x="25" y="31"/>
                    </a:lnTo>
                    <a:lnTo>
                      <a:pt x="21" y="33"/>
                    </a:lnTo>
                    <a:lnTo>
                      <a:pt x="17" y="33"/>
                    </a:lnTo>
                    <a:lnTo>
                      <a:pt x="13" y="30"/>
                    </a:lnTo>
                    <a:lnTo>
                      <a:pt x="9" y="26"/>
                    </a:lnTo>
                    <a:lnTo>
                      <a:pt x="8" y="20"/>
                    </a:lnTo>
                    <a:lnTo>
                      <a:pt x="8" y="14"/>
                    </a:lnTo>
                    <a:lnTo>
                      <a:pt x="11" y="11"/>
                    </a:lnTo>
                    <a:lnTo>
                      <a:pt x="19" y="10"/>
                    </a:lnTo>
                    <a:lnTo>
                      <a:pt x="32" y="12"/>
                    </a:lnTo>
                    <a:lnTo>
                      <a:pt x="46" y="16"/>
                    </a:lnTo>
                    <a:lnTo>
                      <a:pt x="57" y="20"/>
                    </a:lnTo>
                    <a:lnTo>
                      <a:pt x="66" y="22"/>
                    </a:lnTo>
                    <a:lnTo>
                      <a:pt x="72" y="22"/>
                    </a:lnTo>
                    <a:lnTo>
                      <a:pt x="77" y="23"/>
                    </a:lnTo>
                    <a:lnTo>
                      <a:pt x="79" y="22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93D3D3"/>
              </a:solidFill>
              <a:ln w="31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034" name="Freeform 50"/>
              <p:cNvSpPr>
                <a:spLocks/>
              </p:cNvSpPr>
              <p:nvPr/>
            </p:nvSpPr>
            <p:spPr bwMode="auto">
              <a:xfrm>
                <a:off x="678" y="672"/>
                <a:ext cx="40" cy="30"/>
              </a:xfrm>
              <a:custGeom>
                <a:avLst/>
                <a:gdLst>
                  <a:gd name="T0" fmla="*/ 2 w 98"/>
                  <a:gd name="T1" fmla="*/ 2 h 71"/>
                  <a:gd name="T2" fmla="*/ 0 w 98"/>
                  <a:gd name="T3" fmla="*/ 4 h 71"/>
                  <a:gd name="T4" fmla="*/ 0 w 98"/>
                  <a:gd name="T5" fmla="*/ 4 h 71"/>
                  <a:gd name="T6" fmla="*/ 1 w 98"/>
                  <a:gd name="T7" fmla="*/ 4 h 71"/>
                  <a:gd name="T8" fmla="*/ 2 w 98"/>
                  <a:gd name="T9" fmla="*/ 4 h 71"/>
                  <a:gd name="T10" fmla="*/ 4 w 98"/>
                  <a:gd name="T11" fmla="*/ 4 h 71"/>
                  <a:gd name="T12" fmla="*/ 6 w 98"/>
                  <a:gd name="T13" fmla="*/ 5 h 71"/>
                  <a:gd name="T14" fmla="*/ 8 w 98"/>
                  <a:gd name="T15" fmla="*/ 8 h 71"/>
                  <a:gd name="T16" fmla="*/ 11 w 98"/>
                  <a:gd name="T17" fmla="*/ 11 h 71"/>
                  <a:gd name="T18" fmla="*/ 14 w 98"/>
                  <a:gd name="T19" fmla="*/ 14 h 71"/>
                  <a:gd name="T20" fmla="*/ 18 w 98"/>
                  <a:gd name="T21" fmla="*/ 19 h 71"/>
                  <a:gd name="T22" fmla="*/ 22 w 98"/>
                  <a:gd name="T23" fmla="*/ 22 h 71"/>
                  <a:gd name="T24" fmla="*/ 26 w 98"/>
                  <a:gd name="T25" fmla="*/ 25 h 71"/>
                  <a:gd name="T26" fmla="*/ 29 w 98"/>
                  <a:gd name="T27" fmla="*/ 27 h 71"/>
                  <a:gd name="T28" fmla="*/ 33 w 98"/>
                  <a:gd name="T29" fmla="*/ 29 h 71"/>
                  <a:gd name="T30" fmla="*/ 36 w 98"/>
                  <a:gd name="T31" fmla="*/ 30 h 71"/>
                  <a:gd name="T32" fmla="*/ 38 w 98"/>
                  <a:gd name="T33" fmla="*/ 30 h 71"/>
                  <a:gd name="T34" fmla="*/ 40 w 98"/>
                  <a:gd name="T35" fmla="*/ 30 h 71"/>
                  <a:gd name="T36" fmla="*/ 40 w 98"/>
                  <a:gd name="T37" fmla="*/ 30 h 71"/>
                  <a:gd name="T38" fmla="*/ 38 w 98"/>
                  <a:gd name="T39" fmla="*/ 29 h 71"/>
                  <a:gd name="T40" fmla="*/ 36 w 98"/>
                  <a:gd name="T41" fmla="*/ 27 h 71"/>
                  <a:gd name="T42" fmla="*/ 32 w 98"/>
                  <a:gd name="T43" fmla="*/ 26 h 71"/>
                  <a:gd name="T44" fmla="*/ 28 w 98"/>
                  <a:gd name="T45" fmla="*/ 23 h 71"/>
                  <a:gd name="T46" fmla="*/ 23 w 98"/>
                  <a:gd name="T47" fmla="*/ 19 h 71"/>
                  <a:gd name="T48" fmla="*/ 18 w 98"/>
                  <a:gd name="T49" fmla="*/ 14 h 71"/>
                  <a:gd name="T50" fmla="*/ 13 w 98"/>
                  <a:gd name="T51" fmla="*/ 8 h 71"/>
                  <a:gd name="T52" fmla="*/ 7 w 98"/>
                  <a:gd name="T53" fmla="*/ 1 h 71"/>
                  <a:gd name="T54" fmla="*/ 4 w 98"/>
                  <a:gd name="T55" fmla="*/ 0 h 71"/>
                  <a:gd name="T56" fmla="*/ 3 w 98"/>
                  <a:gd name="T57" fmla="*/ 1 h 71"/>
                  <a:gd name="T58" fmla="*/ 2 w 98"/>
                  <a:gd name="T59" fmla="*/ 2 h 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8"/>
                  <a:gd name="T91" fmla="*/ 0 h 71"/>
                  <a:gd name="T92" fmla="*/ 98 w 98"/>
                  <a:gd name="T93" fmla="*/ 71 h 7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8" h="71">
                    <a:moveTo>
                      <a:pt x="5" y="4"/>
                    </a:moveTo>
                    <a:lnTo>
                      <a:pt x="0" y="9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9" y="10"/>
                    </a:lnTo>
                    <a:lnTo>
                      <a:pt x="15" y="13"/>
                    </a:lnTo>
                    <a:lnTo>
                      <a:pt x="20" y="18"/>
                    </a:lnTo>
                    <a:lnTo>
                      <a:pt x="27" y="25"/>
                    </a:lnTo>
                    <a:lnTo>
                      <a:pt x="35" y="34"/>
                    </a:lnTo>
                    <a:lnTo>
                      <a:pt x="45" y="45"/>
                    </a:lnTo>
                    <a:lnTo>
                      <a:pt x="54" y="53"/>
                    </a:lnTo>
                    <a:lnTo>
                      <a:pt x="63" y="60"/>
                    </a:lnTo>
                    <a:lnTo>
                      <a:pt x="72" y="64"/>
                    </a:lnTo>
                    <a:lnTo>
                      <a:pt x="81" y="68"/>
                    </a:lnTo>
                    <a:lnTo>
                      <a:pt x="88" y="70"/>
                    </a:lnTo>
                    <a:lnTo>
                      <a:pt x="94" y="71"/>
                    </a:lnTo>
                    <a:lnTo>
                      <a:pt x="98" y="71"/>
                    </a:lnTo>
                    <a:lnTo>
                      <a:pt x="98" y="70"/>
                    </a:lnTo>
                    <a:lnTo>
                      <a:pt x="94" y="69"/>
                    </a:lnTo>
                    <a:lnTo>
                      <a:pt x="88" y="65"/>
                    </a:lnTo>
                    <a:lnTo>
                      <a:pt x="79" y="61"/>
                    </a:lnTo>
                    <a:lnTo>
                      <a:pt x="69" y="55"/>
                    </a:lnTo>
                    <a:lnTo>
                      <a:pt x="56" y="46"/>
                    </a:lnTo>
                    <a:lnTo>
                      <a:pt x="45" y="34"/>
                    </a:lnTo>
                    <a:lnTo>
                      <a:pt x="32" y="19"/>
                    </a:lnTo>
                    <a:lnTo>
                      <a:pt x="18" y="3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93D3D3"/>
              </a:solidFill>
              <a:ln w="31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035" name="Freeform 51"/>
              <p:cNvSpPr>
                <a:spLocks/>
              </p:cNvSpPr>
              <p:nvPr/>
            </p:nvSpPr>
            <p:spPr bwMode="auto">
              <a:xfrm>
                <a:off x="690" y="694"/>
                <a:ext cx="12" cy="7"/>
              </a:xfrm>
              <a:custGeom>
                <a:avLst/>
                <a:gdLst>
                  <a:gd name="T0" fmla="*/ 12 w 27"/>
                  <a:gd name="T1" fmla="*/ 0 h 17"/>
                  <a:gd name="T2" fmla="*/ 11 w 27"/>
                  <a:gd name="T3" fmla="*/ 0 h 17"/>
                  <a:gd name="T4" fmla="*/ 8 w 27"/>
                  <a:gd name="T5" fmla="*/ 2 h 17"/>
                  <a:gd name="T6" fmla="*/ 4 w 27"/>
                  <a:gd name="T7" fmla="*/ 4 h 17"/>
                  <a:gd name="T8" fmla="*/ 1 w 27"/>
                  <a:gd name="T9" fmla="*/ 5 h 17"/>
                  <a:gd name="T10" fmla="*/ 0 w 27"/>
                  <a:gd name="T11" fmla="*/ 5 h 17"/>
                  <a:gd name="T12" fmla="*/ 0 w 27"/>
                  <a:gd name="T13" fmla="*/ 6 h 17"/>
                  <a:gd name="T14" fmla="*/ 2 w 27"/>
                  <a:gd name="T15" fmla="*/ 7 h 17"/>
                  <a:gd name="T16" fmla="*/ 3 w 27"/>
                  <a:gd name="T17" fmla="*/ 7 h 17"/>
                  <a:gd name="T18" fmla="*/ 12 w 27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17"/>
                  <a:gd name="T32" fmla="*/ 27 w 27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17">
                    <a:moveTo>
                      <a:pt x="27" y="0"/>
                    </a:moveTo>
                    <a:lnTo>
                      <a:pt x="25" y="1"/>
                    </a:lnTo>
                    <a:lnTo>
                      <a:pt x="18" y="5"/>
                    </a:lnTo>
                    <a:lnTo>
                      <a:pt x="9" y="9"/>
                    </a:lnTo>
                    <a:lnTo>
                      <a:pt x="2" y="11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4" y="16"/>
                    </a:lnTo>
                    <a:lnTo>
                      <a:pt x="7" y="1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93D3D3"/>
              </a:solidFill>
              <a:ln w="31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036" name="Freeform 52"/>
              <p:cNvSpPr>
                <a:spLocks/>
              </p:cNvSpPr>
              <p:nvPr/>
            </p:nvSpPr>
            <p:spPr bwMode="auto">
              <a:xfrm>
                <a:off x="699" y="695"/>
                <a:ext cx="49" cy="29"/>
              </a:xfrm>
              <a:custGeom>
                <a:avLst/>
                <a:gdLst>
                  <a:gd name="T0" fmla="*/ 0 w 121"/>
                  <a:gd name="T1" fmla="*/ 0 h 70"/>
                  <a:gd name="T2" fmla="*/ 0 w 121"/>
                  <a:gd name="T3" fmla="*/ 3 h 70"/>
                  <a:gd name="T4" fmla="*/ 2 w 121"/>
                  <a:gd name="T5" fmla="*/ 9 h 70"/>
                  <a:gd name="T6" fmla="*/ 5 w 121"/>
                  <a:gd name="T7" fmla="*/ 14 h 70"/>
                  <a:gd name="T8" fmla="*/ 12 w 121"/>
                  <a:gd name="T9" fmla="*/ 14 h 70"/>
                  <a:gd name="T10" fmla="*/ 17 w 121"/>
                  <a:gd name="T11" fmla="*/ 12 h 70"/>
                  <a:gd name="T12" fmla="*/ 20 w 121"/>
                  <a:gd name="T13" fmla="*/ 11 h 70"/>
                  <a:gd name="T14" fmla="*/ 22 w 121"/>
                  <a:gd name="T15" fmla="*/ 11 h 70"/>
                  <a:gd name="T16" fmla="*/ 23 w 121"/>
                  <a:gd name="T17" fmla="*/ 13 h 70"/>
                  <a:gd name="T18" fmla="*/ 23 w 121"/>
                  <a:gd name="T19" fmla="*/ 17 h 70"/>
                  <a:gd name="T20" fmla="*/ 23 w 121"/>
                  <a:gd name="T21" fmla="*/ 20 h 70"/>
                  <a:gd name="T22" fmla="*/ 23 w 121"/>
                  <a:gd name="T23" fmla="*/ 24 h 70"/>
                  <a:gd name="T24" fmla="*/ 27 w 121"/>
                  <a:gd name="T25" fmla="*/ 27 h 70"/>
                  <a:gd name="T26" fmla="*/ 31 w 121"/>
                  <a:gd name="T27" fmla="*/ 28 h 70"/>
                  <a:gd name="T28" fmla="*/ 36 w 121"/>
                  <a:gd name="T29" fmla="*/ 29 h 70"/>
                  <a:gd name="T30" fmla="*/ 40 w 121"/>
                  <a:gd name="T31" fmla="*/ 29 h 70"/>
                  <a:gd name="T32" fmla="*/ 44 w 121"/>
                  <a:gd name="T33" fmla="*/ 29 h 70"/>
                  <a:gd name="T34" fmla="*/ 47 w 121"/>
                  <a:gd name="T35" fmla="*/ 29 h 70"/>
                  <a:gd name="T36" fmla="*/ 49 w 121"/>
                  <a:gd name="T37" fmla="*/ 28 h 70"/>
                  <a:gd name="T38" fmla="*/ 49 w 121"/>
                  <a:gd name="T39" fmla="*/ 28 h 70"/>
                  <a:gd name="T40" fmla="*/ 48 w 121"/>
                  <a:gd name="T41" fmla="*/ 28 h 70"/>
                  <a:gd name="T42" fmla="*/ 43 w 121"/>
                  <a:gd name="T43" fmla="*/ 28 h 70"/>
                  <a:gd name="T44" fmla="*/ 39 w 121"/>
                  <a:gd name="T45" fmla="*/ 27 h 70"/>
                  <a:gd name="T46" fmla="*/ 36 w 121"/>
                  <a:gd name="T47" fmla="*/ 27 h 70"/>
                  <a:gd name="T48" fmla="*/ 33 w 121"/>
                  <a:gd name="T49" fmla="*/ 26 h 70"/>
                  <a:gd name="T50" fmla="*/ 32 w 121"/>
                  <a:gd name="T51" fmla="*/ 26 h 70"/>
                  <a:gd name="T52" fmla="*/ 30 w 121"/>
                  <a:gd name="T53" fmla="*/ 25 h 70"/>
                  <a:gd name="T54" fmla="*/ 29 w 121"/>
                  <a:gd name="T55" fmla="*/ 25 h 70"/>
                  <a:gd name="T56" fmla="*/ 28 w 121"/>
                  <a:gd name="T57" fmla="*/ 24 h 70"/>
                  <a:gd name="T58" fmla="*/ 25 w 121"/>
                  <a:gd name="T59" fmla="*/ 20 h 70"/>
                  <a:gd name="T60" fmla="*/ 25 w 121"/>
                  <a:gd name="T61" fmla="*/ 18 h 70"/>
                  <a:gd name="T62" fmla="*/ 26 w 121"/>
                  <a:gd name="T63" fmla="*/ 16 h 70"/>
                  <a:gd name="T64" fmla="*/ 27 w 121"/>
                  <a:gd name="T65" fmla="*/ 13 h 70"/>
                  <a:gd name="T66" fmla="*/ 25 w 121"/>
                  <a:gd name="T67" fmla="*/ 10 h 70"/>
                  <a:gd name="T68" fmla="*/ 23 w 121"/>
                  <a:gd name="T69" fmla="*/ 8 h 70"/>
                  <a:gd name="T70" fmla="*/ 21 w 121"/>
                  <a:gd name="T71" fmla="*/ 7 h 70"/>
                  <a:gd name="T72" fmla="*/ 18 w 121"/>
                  <a:gd name="T73" fmla="*/ 9 h 70"/>
                  <a:gd name="T74" fmla="*/ 16 w 121"/>
                  <a:gd name="T75" fmla="*/ 10 h 70"/>
                  <a:gd name="T76" fmla="*/ 14 w 121"/>
                  <a:gd name="T77" fmla="*/ 12 h 70"/>
                  <a:gd name="T78" fmla="*/ 12 w 121"/>
                  <a:gd name="T79" fmla="*/ 13 h 70"/>
                  <a:gd name="T80" fmla="*/ 10 w 121"/>
                  <a:gd name="T81" fmla="*/ 14 h 70"/>
                  <a:gd name="T82" fmla="*/ 8 w 121"/>
                  <a:gd name="T83" fmla="*/ 13 h 70"/>
                  <a:gd name="T84" fmla="*/ 5 w 121"/>
                  <a:gd name="T85" fmla="*/ 11 h 70"/>
                  <a:gd name="T86" fmla="*/ 3 w 121"/>
                  <a:gd name="T87" fmla="*/ 7 h 70"/>
                  <a:gd name="T88" fmla="*/ 0 w 121"/>
                  <a:gd name="T89" fmla="*/ 0 h 7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21"/>
                  <a:gd name="T136" fmla="*/ 0 h 70"/>
                  <a:gd name="T137" fmla="*/ 121 w 121"/>
                  <a:gd name="T138" fmla="*/ 70 h 7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21" h="70">
                    <a:moveTo>
                      <a:pt x="0" y="0"/>
                    </a:moveTo>
                    <a:lnTo>
                      <a:pt x="0" y="7"/>
                    </a:lnTo>
                    <a:lnTo>
                      <a:pt x="4" y="22"/>
                    </a:lnTo>
                    <a:lnTo>
                      <a:pt x="12" y="34"/>
                    </a:lnTo>
                    <a:lnTo>
                      <a:pt x="30" y="33"/>
                    </a:lnTo>
                    <a:lnTo>
                      <a:pt x="42" y="29"/>
                    </a:lnTo>
                    <a:lnTo>
                      <a:pt x="50" y="26"/>
                    </a:lnTo>
                    <a:lnTo>
                      <a:pt x="55" y="27"/>
                    </a:lnTo>
                    <a:lnTo>
                      <a:pt x="57" y="31"/>
                    </a:lnTo>
                    <a:lnTo>
                      <a:pt x="58" y="41"/>
                    </a:lnTo>
                    <a:lnTo>
                      <a:pt x="56" y="49"/>
                    </a:lnTo>
                    <a:lnTo>
                      <a:pt x="57" y="59"/>
                    </a:lnTo>
                    <a:lnTo>
                      <a:pt x="67" y="65"/>
                    </a:lnTo>
                    <a:lnTo>
                      <a:pt x="76" y="68"/>
                    </a:lnTo>
                    <a:lnTo>
                      <a:pt x="88" y="70"/>
                    </a:lnTo>
                    <a:lnTo>
                      <a:pt x="98" y="70"/>
                    </a:lnTo>
                    <a:lnTo>
                      <a:pt x="108" y="70"/>
                    </a:lnTo>
                    <a:lnTo>
                      <a:pt x="116" y="69"/>
                    </a:lnTo>
                    <a:lnTo>
                      <a:pt x="120" y="68"/>
                    </a:lnTo>
                    <a:lnTo>
                      <a:pt x="121" y="68"/>
                    </a:lnTo>
                    <a:lnTo>
                      <a:pt x="118" y="67"/>
                    </a:lnTo>
                    <a:lnTo>
                      <a:pt x="106" y="67"/>
                    </a:lnTo>
                    <a:lnTo>
                      <a:pt x="96" y="65"/>
                    </a:lnTo>
                    <a:lnTo>
                      <a:pt x="89" y="64"/>
                    </a:lnTo>
                    <a:lnTo>
                      <a:pt x="82" y="63"/>
                    </a:lnTo>
                    <a:lnTo>
                      <a:pt x="78" y="62"/>
                    </a:lnTo>
                    <a:lnTo>
                      <a:pt x="74" y="61"/>
                    </a:lnTo>
                    <a:lnTo>
                      <a:pt x="72" y="60"/>
                    </a:lnTo>
                    <a:lnTo>
                      <a:pt x="69" y="59"/>
                    </a:lnTo>
                    <a:lnTo>
                      <a:pt x="61" y="49"/>
                    </a:lnTo>
                    <a:lnTo>
                      <a:pt x="61" y="44"/>
                    </a:lnTo>
                    <a:lnTo>
                      <a:pt x="65" y="38"/>
                    </a:lnTo>
                    <a:lnTo>
                      <a:pt x="66" y="32"/>
                    </a:lnTo>
                    <a:lnTo>
                      <a:pt x="61" y="24"/>
                    </a:lnTo>
                    <a:lnTo>
                      <a:pt x="58" y="19"/>
                    </a:lnTo>
                    <a:lnTo>
                      <a:pt x="52" y="18"/>
                    </a:lnTo>
                    <a:lnTo>
                      <a:pt x="44" y="22"/>
                    </a:lnTo>
                    <a:lnTo>
                      <a:pt x="40" y="25"/>
                    </a:lnTo>
                    <a:lnTo>
                      <a:pt x="34" y="29"/>
                    </a:lnTo>
                    <a:lnTo>
                      <a:pt x="29" y="32"/>
                    </a:lnTo>
                    <a:lnTo>
                      <a:pt x="25" y="33"/>
                    </a:lnTo>
                    <a:lnTo>
                      <a:pt x="19" y="32"/>
                    </a:lnTo>
                    <a:lnTo>
                      <a:pt x="13" y="27"/>
                    </a:lnTo>
                    <a:lnTo>
                      <a:pt x="7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D3D3"/>
              </a:solidFill>
              <a:ln w="31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Jövedéki ellenőrzés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539552" y="2276872"/>
            <a:ext cx="8292851" cy="2550467"/>
          </a:xfrm>
        </p:spPr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Üzlethelyiségben,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Közúton,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Közterületen,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Magánszemélynél.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W:\kozos\gif-ek\kocs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145" y="1700808"/>
            <a:ext cx="1834675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W:\kozos\gif-ek\közuti_e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145" y="3068960"/>
            <a:ext cx="1811344" cy="120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:\kozos\gif-ek\közterüle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145" y="4437112"/>
            <a:ext cx="1855283" cy="123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W:\kozos\gif-ek\házkutatá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59567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64"/>
          <p:cNvGrpSpPr>
            <a:grpSpLocks/>
          </p:cNvGrpSpPr>
          <p:nvPr/>
        </p:nvGrpSpPr>
        <p:grpSpPr bwMode="auto">
          <a:xfrm rot="10800000" flipH="1" flipV="1">
            <a:off x="755650" y="260350"/>
            <a:ext cx="1223963" cy="1439863"/>
            <a:chOff x="1116" y="482"/>
            <a:chExt cx="595" cy="730"/>
          </a:xfrm>
        </p:grpSpPr>
        <p:grpSp>
          <p:nvGrpSpPr>
            <p:cNvPr id="10" name="Group 65"/>
            <p:cNvGrpSpPr>
              <a:grpSpLocks/>
            </p:cNvGrpSpPr>
            <p:nvPr/>
          </p:nvGrpSpPr>
          <p:grpSpPr bwMode="auto">
            <a:xfrm flipH="1">
              <a:off x="1116" y="482"/>
              <a:ext cx="489" cy="730"/>
              <a:chOff x="4608" y="2496"/>
              <a:chExt cx="1152" cy="1680"/>
            </a:xfrm>
          </p:grpSpPr>
          <p:grpSp>
            <p:nvGrpSpPr>
              <p:cNvPr id="19" name="Group 66"/>
              <p:cNvGrpSpPr>
                <a:grpSpLocks/>
              </p:cNvGrpSpPr>
              <p:nvPr/>
            </p:nvGrpSpPr>
            <p:grpSpPr bwMode="auto">
              <a:xfrm>
                <a:off x="4608" y="2496"/>
                <a:ext cx="1152" cy="1680"/>
                <a:chOff x="4608" y="2496"/>
                <a:chExt cx="1152" cy="1680"/>
              </a:xfrm>
            </p:grpSpPr>
            <p:sp>
              <p:nvSpPr>
                <p:cNvPr id="21" name="Freeform 67"/>
                <p:cNvSpPr>
                  <a:spLocks/>
                </p:cNvSpPr>
                <p:nvPr/>
              </p:nvSpPr>
              <p:spPr bwMode="auto">
                <a:xfrm rot="5113867" flipH="1">
                  <a:off x="5422" y="3008"/>
                  <a:ext cx="334" cy="334"/>
                </a:xfrm>
                <a:custGeom>
                  <a:avLst/>
                  <a:gdLst>
                    <a:gd name="T0" fmla="*/ 264 w 498"/>
                    <a:gd name="T1" fmla="*/ 334 h 336"/>
                    <a:gd name="T2" fmla="*/ 334 w 498"/>
                    <a:gd name="T3" fmla="*/ 113 h 336"/>
                    <a:gd name="T4" fmla="*/ 298 w 498"/>
                    <a:gd name="T5" fmla="*/ 92 h 336"/>
                    <a:gd name="T6" fmla="*/ 282 w 498"/>
                    <a:gd name="T7" fmla="*/ 89 h 336"/>
                    <a:gd name="T8" fmla="*/ 254 w 498"/>
                    <a:gd name="T9" fmla="*/ 78 h 336"/>
                    <a:gd name="T10" fmla="*/ 217 w 498"/>
                    <a:gd name="T11" fmla="*/ 60 h 336"/>
                    <a:gd name="T12" fmla="*/ 171 w 498"/>
                    <a:gd name="T13" fmla="*/ 66 h 336"/>
                    <a:gd name="T14" fmla="*/ 137 w 498"/>
                    <a:gd name="T15" fmla="*/ 63 h 336"/>
                    <a:gd name="T16" fmla="*/ 81 w 498"/>
                    <a:gd name="T17" fmla="*/ 98 h 336"/>
                    <a:gd name="T18" fmla="*/ 84 w 498"/>
                    <a:gd name="T19" fmla="*/ 85 h 336"/>
                    <a:gd name="T20" fmla="*/ 85 w 498"/>
                    <a:gd name="T21" fmla="*/ 75 h 336"/>
                    <a:gd name="T22" fmla="*/ 82 w 498"/>
                    <a:gd name="T23" fmla="*/ 66 h 336"/>
                    <a:gd name="T24" fmla="*/ 77 w 498"/>
                    <a:gd name="T25" fmla="*/ 62 h 336"/>
                    <a:gd name="T26" fmla="*/ 81 w 498"/>
                    <a:gd name="T27" fmla="*/ 53 h 336"/>
                    <a:gd name="T28" fmla="*/ 80 w 498"/>
                    <a:gd name="T29" fmla="*/ 43 h 336"/>
                    <a:gd name="T30" fmla="*/ 76 w 498"/>
                    <a:gd name="T31" fmla="*/ 35 h 336"/>
                    <a:gd name="T32" fmla="*/ 70 w 498"/>
                    <a:gd name="T33" fmla="*/ 31 h 336"/>
                    <a:gd name="T34" fmla="*/ 65 w 498"/>
                    <a:gd name="T35" fmla="*/ 29 h 336"/>
                    <a:gd name="T36" fmla="*/ 59 w 498"/>
                    <a:gd name="T37" fmla="*/ 30 h 336"/>
                    <a:gd name="T38" fmla="*/ 62 w 498"/>
                    <a:gd name="T39" fmla="*/ 22 h 336"/>
                    <a:gd name="T40" fmla="*/ 60 w 498"/>
                    <a:gd name="T41" fmla="*/ 13 h 336"/>
                    <a:gd name="T42" fmla="*/ 57 w 498"/>
                    <a:gd name="T43" fmla="*/ 9 h 336"/>
                    <a:gd name="T44" fmla="*/ 52 w 498"/>
                    <a:gd name="T45" fmla="*/ 7 h 336"/>
                    <a:gd name="T46" fmla="*/ 48 w 498"/>
                    <a:gd name="T47" fmla="*/ 8 h 336"/>
                    <a:gd name="T48" fmla="*/ 42 w 498"/>
                    <a:gd name="T49" fmla="*/ 11 h 336"/>
                    <a:gd name="T50" fmla="*/ 38 w 498"/>
                    <a:gd name="T51" fmla="*/ 3 h 336"/>
                    <a:gd name="T52" fmla="*/ 31 w 498"/>
                    <a:gd name="T53" fmla="*/ 0 h 336"/>
                    <a:gd name="T54" fmla="*/ 22 w 498"/>
                    <a:gd name="T55" fmla="*/ 0 h 336"/>
                    <a:gd name="T56" fmla="*/ 11 w 498"/>
                    <a:gd name="T57" fmla="*/ 6 h 336"/>
                    <a:gd name="T58" fmla="*/ 5 w 498"/>
                    <a:gd name="T59" fmla="*/ 14 h 336"/>
                    <a:gd name="T60" fmla="*/ 1 w 498"/>
                    <a:gd name="T61" fmla="*/ 23 h 336"/>
                    <a:gd name="T62" fmla="*/ 0 w 498"/>
                    <a:gd name="T63" fmla="*/ 36 h 336"/>
                    <a:gd name="T64" fmla="*/ 1 w 498"/>
                    <a:gd name="T65" fmla="*/ 49 h 336"/>
                    <a:gd name="T66" fmla="*/ 5 w 498"/>
                    <a:gd name="T67" fmla="*/ 64 h 336"/>
                    <a:gd name="T68" fmla="*/ 8 w 498"/>
                    <a:gd name="T69" fmla="*/ 80 h 336"/>
                    <a:gd name="T70" fmla="*/ 13 w 498"/>
                    <a:gd name="T71" fmla="*/ 96 h 336"/>
                    <a:gd name="T72" fmla="*/ 22 w 498"/>
                    <a:gd name="T73" fmla="*/ 109 h 336"/>
                    <a:gd name="T74" fmla="*/ 38 w 498"/>
                    <a:gd name="T75" fmla="*/ 127 h 336"/>
                    <a:gd name="T76" fmla="*/ 55 w 498"/>
                    <a:gd name="T77" fmla="*/ 138 h 336"/>
                    <a:gd name="T78" fmla="*/ 73 w 498"/>
                    <a:gd name="T79" fmla="*/ 146 h 336"/>
                    <a:gd name="T80" fmla="*/ 93 w 498"/>
                    <a:gd name="T81" fmla="*/ 180 h 336"/>
                    <a:gd name="T82" fmla="*/ 101 w 498"/>
                    <a:gd name="T83" fmla="*/ 216 h 336"/>
                    <a:gd name="T84" fmla="*/ 264 w 498"/>
                    <a:gd name="T85" fmla="*/ 334 h 3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98"/>
                    <a:gd name="T130" fmla="*/ 0 h 336"/>
                    <a:gd name="T131" fmla="*/ 498 w 498"/>
                    <a:gd name="T132" fmla="*/ 336 h 3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98" h="336">
                      <a:moveTo>
                        <a:pt x="393" y="336"/>
                      </a:moveTo>
                      <a:lnTo>
                        <a:pt x="498" y="114"/>
                      </a:lnTo>
                      <a:lnTo>
                        <a:pt x="444" y="93"/>
                      </a:lnTo>
                      <a:lnTo>
                        <a:pt x="420" y="90"/>
                      </a:lnTo>
                      <a:lnTo>
                        <a:pt x="378" y="78"/>
                      </a:lnTo>
                      <a:lnTo>
                        <a:pt x="324" y="60"/>
                      </a:lnTo>
                      <a:lnTo>
                        <a:pt x="255" y="66"/>
                      </a:lnTo>
                      <a:lnTo>
                        <a:pt x="204" y="63"/>
                      </a:lnTo>
                      <a:lnTo>
                        <a:pt x="121" y="99"/>
                      </a:lnTo>
                      <a:lnTo>
                        <a:pt x="125" y="86"/>
                      </a:lnTo>
                      <a:lnTo>
                        <a:pt x="126" y="75"/>
                      </a:lnTo>
                      <a:lnTo>
                        <a:pt x="122" y="66"/>
                      </a:lnTo>
                      <a:lnTo>
                        <a:pt x="115" y="62"/>
                      </a:lnTo>
                      <a:lnTo>
                        <a:pt x="121" y="53"/>
                      </a:lnTo>
                      <a:lnTo>
                        <a:pt x="119" y="43"/>
                      </a:lnTo>
                      <a:lnTo>
                        <a:pt x="113" y="35"/>
                      </a:lnTo>
                      <a:lnTo>
                        <a:pt x="105" y="31"/>
                      </a:lnTo>
                      <a:lnTo>
                        <a:pt x="97" y="29"/>
                      </a:lnTo>
                      <a:lnTo>
                        <a:pt x="88" y="30"/>
                      </a:lnTo>
                      <a:lnTo>
                        <a:pt x="92" y="22"/>
                      </a:lnTo>
                      <a:lnTo>
                        <a:pt x="90" y="13"/>
                      </a:lnTo>
                      <a:lnTo>
                        <a:pt x="85" y="9"/>
                      </a:lnTo>
                      <a:lnTo>
                        <a:pt x="78" y="7"/>
                      </a:lnTo>
                      <a:lnTo>
                        <a:pt x="71" y="8"/>
                      </a:lnTo>
                      <a:lnTo>
                        <a:pt x="63" y="11"/>
                      </a:lnTo>
                      <a:lnTo>
                        <a:pt x="57" y="3"/>
                      </a:lnTo>
                      <a:lnTo>
                        <a:pt x="46" y="0"/>
                      </a:lnTo>
                      <a:lnTo>
                        <a:pt x="33" y="0"/>
                      </a:lnTo>
                      <a:lnTo>
                        <a:pt x="17" y="6"/>
                      </a:lnTo>
                      <a:lnTo>
                        <a:pt x="8" y="14"/>
                      </a:lnTo>
                      <a:lnTo>
                        <a:pt x="2" y="23"/>
                      </a:lnTo>
                      <a:lnTo>
                        <a:pt x="0" y="36"/>
                      </a:lnTo>
                      <a:lnTo>
                        <a:pt x="2" y="49"/>
                      </a:lnTo>
                      <a:lnTo>
                        <a:pt x="8" y="64"/>
                      </a:lnTo>
                      <a:lnTo>
                        <a:pt x="12" y="80"/>
                      </a:lnTo>
                      <a:lnTo>
                        <a:pt x="19" y="97"/>
                      </a:lnTo>
                      <a:lnTo>
                        <a:pt x="33" y="110"/>
                      </a:lnTo>
                      <a:lnTo>
                        <a:pt x="57" y="128"/>
                      </a:lnTo>
                      <a:lnTo>
                        <a:pt x="82" y="139"/>
                      </a:lnTo>
                      <a:lnTo>
                        <a:pt x="109" y="147"/>
                      </a:lnTo>
                      <a:lnTo>
                        <a:pt x="139" y="181"/>
                      </a:lnTo>
                      <a:lnTo>
                        <a:pt x="151" y="217"/>
                      </a:lnTo>
                      <a:lnTo>
                        <a:pt x="393" y="336"/>
                      </a:lnTo>
                      <a:close/>
                    </a:path>
                  </a:pathLst>
                </a:custGeom>
                <a:solidFill>
                  <a:srgbClr val="EEB78E"/>
                </a:solidFill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2" name="Freeform 68"/>
                <p:cNvSpPr>
                  <a:spLocks/>
                </p:cNvSpPr>
                <p:nvPr/>
              </p:nvSpPr>
              <p:spPr bwMode="auto">
                <a:xfrm flipH="1">
                  <a:off x="4608" y="2991"/>
                  <a:ext cx="469" cy="162"/>
                </a:xfrm>
                <a:custGeom>
                  <a:avLst/>
                  <a:gdLst>
                    <a:gd name="T0" fmla="*/ 145 w 400"/>
                    <a:gd name="T1" fmla="*/ 15 h 192"/>
                    <a:gd name="T2" fmla="*/ 179 w 400"/>
                    <a:gd name="T3" fmla="*/ 38 h 192"/>
                    <a:gd name="T4" fmla="*/ 260 w 400"/>
                    <a:gd name="T5" fmla="*/ 73 h 192"/>
                    <a:gd name="T6" fmla="*/ 328 w 400"/>
                    <a:gd name="T7" fmla="*/ 89 h 192"/>
                    <a:gd name="T8" fmla="*/ 348 w 400"/>
                    <a:gd name="T9" fmla="*/ 81 h 192"/>
                    <a:gd name="T10" fmla="*/ 363 w 400"/>
                    <a:gd name="T11" fmla="*/ 52 h 192"/>
                    <a:gd name="T12" fmla="*/ 397 w 400"/>
                    <a:gd name="T13" fmla="*/ 28 h 192"/>
                    <a:gd name="T14" fmla="*/ 429 w 400"/>
                    <a:gd name="T15" fmla="*/ 12 h 192"/>
                    <a:gd name="T16" fmla="*/ 455 w 400"/>
                    <a:gd name="T17" fmla="*/ 0 h 192"/>
                    <a:gd name="T18" fmla="*/ 423 w 400"/>
                    <a:gd name="T19" fmla="*/ 43 h 192"/>
                    <a:gd name="T20" fmla="*/ 416 w 400"/>
                    <a:gd name="T21" fmla="*/ 63 h 192"/>
                    <a:gd name="T22" fmla="*/ 409 w 400"/>
                    <a:gd name="T23" fmla="*/ 78 h 192"/>
                    <a:gd name="T24" fmla="*/ 399 w 400"/>
                    <a:gd name="T25" fmla="*/ 89 h 192"/>
                    <a:gd name="T26" fmla="*/ 392 w 400"/>
                    <a:gd name="T27" fmla="*/ 101 h 192"/>
                    <a:gd name="T28" fmla="*/ 402 w 400"/>
                    <a:gd name="T29" fmla="*/ 89 h 192"/>
                    <a:gd name="T30" fmla="*/ 458 w 400"/>
                    <a:gd name="T31" fmla="*/ 62 h 192"/>
                    <a:gd name="T32" fmla="*/ 468 w 400"/>
                    <a:gd name="T33" fmla="*/ 71 h 192"/>
                    <a:gd name="T34" fmla="*/ 458 w 400"/>
                    <a:gd name="T35" fmla="*/ 89 h 192"/>
                    <a:gd name="T36" fmla="*/ 436 w 400"/>
                    <a:gd name="T37" fmla="*/ 100 h 192"/>
                    <a:gd name="T38" fmla="*/ 420 w 400"/>
                    <a:gd name="T39" fmla="*/ 121 h 192"/>
                    <a:gd name="T40" fmla="*/ 413 w 400"/>
                    <a:gd name="T41" fmla="*/ 134 h 192"/>
                    <a:gd name="T42" fmla="*/ 374 w 400"/>
                    <a:gd name="T43" fmla="*/ 159 h 192"/>
                    <a:gd name="T44" fmla="*/ 353 w 400"/>
                    <a:gd name="T45" fmla="*/ 154 h 192"/>
                    <a:gd name="T46" fmla="*/ 321 w 400"/>
                    <a:gd name="T47" fmla="*/ 149 h 192"/>
                    <a:gd name="T48" fmla="*/ 286 w 400"/>
                    <a:gd name="T49" fmla="*/ 151 h 192"/>
                    <a:gd name="T50" fmla="*/ 272 w 400"/>
                    <a:gd name="T51" fmla="*/ 149 h 192"/>
                    <a:gd name="T52" fmla="*/ 243 w 400"/>
                    <a:gd name="T53" fmla="*/ 141 h 192"/>
                    <a:gd name="T54" fmla="*/ 197 w 400"/>
                    <a:gd name="T55" fmla="*/ 133 h 192"/>
                    <a:gd name="T56" fmla="*/ 174 w 400"/>
                    <a:gd name="T57" fmla="*/ 122 h 192"/>
                    <a:gd name="T58" fmla="*/ 135 w 400"/>
                    <a:gd name="T59" fmla="*/ 119 h 192"/>
                    <a:gd name="T60" fmla="*/ 121 w 400"/>
                    <a:gd name="T61" fmla="*/ 111 h 192"/>
                    <a:gd name="T62" fmla="*/ 40 w 400"/>
                    <a:gd name="T63" fmla="*/ 101 h 192"/>
                    <a:gd name="T64" fmla="*/ 0 w 400"/>
                    <a:gd name="T65" fmla="*/ 86 h 192"/>
                    <a:gd name="T66" fmla="*/ 89 w 400"/>
                    <a:gd name="T67" fmla="*/ 7 h 192"/>
                    <a:gd name="T68" fmla="*/ 107 w 400"/>
                    <a:gd name="T69" fmla="*/ 3 h 192"/>
                    <a:gd name="T70" fmla="*/ 142 w 400"/>
                    <a:gd name="T71" fmla="*/ 14 h 192"/>
                    <a:gd name="T72" fmla="*/ 145 w 400"/>
                    <a:gd name="T73" fmla="*/ 15 h 19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00"/>
                    <a:gd name="T112" fmla="*/ 0 h 192"/>
                    <a:gd name="T113" fmla="*/ 400 w 400"/>
                    <a:gd name="T114" fmla="*/ 192 h 19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00" h="192">
                      <a:moveTo>
                        <a:pt x="124" y="18"/>
                      </a:moveTo>
                      <a:cubicBezTo>
                        <a:pt x="129" y="32"/>
                        <a:pt x="139" y="43"/>
                        <a:pt x="153" y="45"/>
                      </a:cubicBezTo>
                      <a:cubicBezTo>
                        <a:pt x="167" y="56"/>
                        <a:pt x="205" y="84"/>
                        <a:pt x="222" y="87"/>
                      </a:cubicBezTo>
                      <a:cubicBezTo>
                        <a:pt x="242" y="102"/>
                        <a:pt x="254" y="104"/>
                        <a:pt x="280" y="105"/>
                      </a:cubicBezTo>
                      <a:cubicBezTo>
                        <a:pt x="290" y="104"/>
                        <a:pt x="293" y="105"/>
                        <a:pt x="297" y="96"/>
                      </a:cubicBezTo>
                      <a:cubicBezTo>
                        <a:pt x="299" y="86"/>
                        <a:pt x="301" y="69"/>
                        <a:pt x="310" y="62"/>
                      </a:cubicBezTo>
                      <a:cubicBezTo>
                        <a:pt x="313" y="53"/>
                        <a:pt x="331" y="38"/>
                        <a:pt x="339" y="33"/>
                      </a:cubicBezTo>
                      <a:cubicBezTo>
                        <a:pt x="345" y="24"/>
                        <a:pt x="355" y="16"/>
                        <a:pt x="366" y="14"/>
                      </a:cubicBezTo>
                      <a:cubicBezTo>
                        <a:pt x="373" y="9"/>
                        <a:pt x="381" y="5"/>
                        <a:pt x="388" y="0"/>
                      </a:cubicBezTo>
                      <a:cubicBezTo>
                        <a:pt x="396" y="19"/>
                        <a:pt x="374" y="40"/>
                        <a:pt x="361" y="51"/>
                      </a:cubicBezTo>
                      <a:cubicBezTo>
                        <a:pt x="360" y="59"/>
                        <a:pt x="359" y="68"/>
                        <a:pt x="355" y="75"/>
                      </a:cubicBezTo>
                      <a:cubicBezTo>
                        <a:pt x="354" y="81"/>
                        <a:pt x="352" y="87"/>
                        <a:pt x="349" y="93"/>
                      </a:cubicBezTo>
                      <a:cubicBezTo>
                        <a:pt x="348" y="100"/>
                        <a:pt x="343" y="99"/>
                        <a:pt x="340" y="105"/>
                      </a:cubicBezTo>
                      <a:cubicBezTo>
                        <a:pt x="339" y="111"/>
                        <a:pt x="338" y="115"/>
                        <a:pt x="334" y="120"/>
                      </a:cubicBezTo>
                      <a:cubicBezTo>
                        <a:pt x="332" y="131"/>
                        <a:pt x="335" y="110"/>
                        <a:pt x="343" y="105"/>
                      </a:cubicBezTo>
                      <a:cubicBezTo>
                        <a:pt x="359" y="94"/>
                        <a:pt x="375" y="85"/>
                        <a:pt x="391" y="74"/>
                      </a:cubicBezTo>
                      <a:cubicBezTo>
                        <a:pt x="398" y="75"/>
                        <a:pt x="396" y="78"/>
                        <a:pt x="399" y="84"/>
                      </a:cubicBezTo>
                      <a:cubicBezTo>
                        <a:pt x="396" y="103"/>
                        <a:pt x="400" y="97"/>
                        <a:pt x="391" y="105"/>
                      </a:cubicBezTo>
                      <a:cubicBezTo>
                        <a:pt x="388" y="111"/>
                        <a:pt x="377" y="113"/>
                        <a:pt x="372" y="119"/>
                      </a:cubicBezTo>
                      <a:cubicBezTo>
                        <a:pt x="367" y="125"/>
                        <a:pt x="361" y="136"/>
                        <a:pt x="358" y="143"/>
                      </a:cubicBezTo>
                      <a:cubicBezTo>
                        <a:pt x="357" y="150"/>
                        <a:pt x="356" y="154"/>
                        <a:pt x="352" y="159"/>
                      </a:cubicBezTo>
                      <a:cubicBezTo>
                        <a:pt x="347" y="166"/>
                        <a:pt x="327" y="184"/>
                        <a:pt x="319" y="188"/>
                      </a:cubicBezTo>
                      <a:cubicBezTo>
                        <a:pt x="311" y="192"/>
                        <a:pt x="308" y="184"/>
                        <a:pt x="301" y="182"/>
                      </a:cubicBezTo>
                      <a:cubicBezTo>
                        <a:pt x="294" y="188"/>
                        <a:pt x="282" y="174"/>
                        <a:pt x="274" y="177"/>
                      </a:cubicBezTo>
                      <a:cubicBezTo>
                        <a:pt x="263" y="173"/>
                        <a:pt x="244" y="168"/>
                        <a:pt x="244" y="179"/>
                      </a:cubicBezTo>
                      <a:cubicBezTo>
                        <a:pt x="238" y="176"/>
                        <a:pt x="238" y="177"/>
                        <a:pt x="232" y="176"/>
                      </a:cubicBezTo>
                      <a:cubicBezTo>
                        <a:pt x="225" y="166"/>
                        <a:pt x="219" y="168"/>
                        <a:pt x="207" y="167"/>
                      </a:cubicBezTo>
                      <a:cubicBezTo>
                        <a:pt x="194" y="163"/>
                        <a:pt x="181" y="160"/>
                        <a:pt x="168" y="158"/>
                      </a:cubicBezTo>
                      <a:cubicBezTo>
                        <a:pt x="160" y="153"/>
                        <a:pt x="157" y="147"/>
                        <a:pt x="148" y="144"/>
                      </a:cubicBezTo>
                      <a:cubicBezTo>
                        <a:pt x="136" y="146"/>
                        <a:pt x="126" y="147"/>
                        <a:pt x="115" y="141"/>
                      </a:cubicBezTo>
                      <a:cubicBezTo>
                        <a:pt x="107" y="131"/>
                        <a:pt x="112" y="133"/>
                        <a:pt x="103" y="131"/>
                      </a:cubicBezTo>
                      <a:cubicBezTo>
                        <a:pt x="81" y="122"/>
                        <a:pt x="57" y="122"/>
                        <a:pt x="34" y="120"/>
                      </a:cubicBezTo>
                      <a:cubicBezTo>
                        <a:pt x="24" y="113"/>
                        <a:pt x="10" y="110"/>
                        <a:pt x="0" y="102"/>
                      </a:cubicBezTo>
                      <a:cubicBezTo>
                        <a:pt x="6" y="69"/>
                        <a:pt x="39" y="13"/>
                        <a:pt x="76" y="8"/>
                      </a:cubicBezTo>
                      <a:cubicBezTo>
                        <a:pt x="81" y="6"/>
                        <a:pt x="86" y="5"/>
                        <a:pt x="91" y="3"/>
                      </a:cubicBezTo>
                      <a:cubicBezTo>
                        <a:pt x="124" y="6"/>
                        <a:pt x="105" y="5"/>
                        <a:pt x="121" y="17"/>
                      </a:cubicBezTo>
                      <a:cubicBezTo>
                        <a:pt x="123" y="22"/>
                        <a:pt x="123" y="22"/>
                        <a:pt x="124" y="18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9525" cmpd="sng">
                  <a:solidFill>
                    <a:srgbClr val="29292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grpSp>
              <p:nvGrpSpPr>
                <p:cNvPr id="23" name="Group 69"/>
                <p:cNvGrpSpPr>
                  <a:grpSpLocks/>
                </p:cNvGrpSpPr>
                <p:nvPr/>
              </p:nvGrpSpPr>
              <p:grpSpPr bwMode="auto">
                <a:xfrm rot="19822634" flipH="1">
                  <a:off x="4927" y="2876"/>
                  <a:ext cx="440" cy="169"/>
                  <a:chOff x="2160" y="1728"/>
                  <a:chExt cx="348" cy="247"/>
                </a:xfrm>
              </p:grpSpPr>
              <p:sp>
                <p:nvSpPr>
                  <p:cNvPr id="57" name="Freeform 70"/>
                  <p:cNvSpPr>
                    <a:spLocks/>
                  </p:cNvSpPr>
                  <p:nvPr/>
                </p:nvSpPr>
                <p:spPr bwMode="auto">
                  <a:xfrm>
                    <a:off x="2160" y="1728"/>
                    <a:ext cx="348" cy="247"/>
                  </a:xfrm>
                  <a:custGeom>
                    <a:avLst/>
                    <a:gdLst>
                      <a:gd name="T0" fmla="*/ 2 w 294"/>
                      <a:gd name="T1" fmla="*/ 158 h 241"/>
                      <a:gd name="T2" fmla="*/ 107 w 294"/>
                      <a:gd name="T3" fmla="*/ 88 h 241"/>
                      <a:gd name="T4" fmla="*/ 135 w 294"/>
                      <a:gd name="T5" fmla="*/ 27 h 241"/>
                      <a:gd name="T6" fmla="*/ 140 w 294"/>
                      <a:gd name="T7" fmla="*/ 6 h 241"/>
                      <a:gd name="T8" fmla="*/ 182 w 294"/>
                      <a:gd name="T9" fmla="*/ 2 h 241"/>
                      <a:gd name="T10" fmla="*/ 230 w 294"/>
                      <a:gd name="T11" fmla="*/ 14 h 241"/>
                      <a:gd name="T12" fmla="*/ 258 w 294"/>
                      <a:gd name="T13" fmla="*/ 23 h 241"/>
                      <a:gd name="T14" fmla="*/ 334 w 294"/>
                      <a:gd name="T15" fmla="*/ 55 h 241"/>
                      <a:gd name="T16" fmla="*/ 348 w 294"/>
                      <a:gd name="T17" fmla="*/ 64 h 241"/>
                      <a:gd name="T18" fmla="*/ 334 w 294"/>
                      <a:gd name="T19" fmla="*/ 76 h 241"/>
                      <a:gd name="T20" fmla="*/ 310 w 294"/>
                      <a:gd name="T21" fmla="*/ 125 h 241"/>
                      <a:gd name="T22" fmla="*/ 282 w 294"/>
                      <a:gd name="T23" fmla="*/ 232 h 241"/>
                      <a:gd name="T24" fmla="*/ 263 w 294"/>
                      <a:gd name="T25" fmla="*/ 236 h 241"/>
                      <a:gd name="T26" fmla="*/ 173 w 294"/>
                      <a:gd name="T27" fmla="*/ 240 h 241"/>
                      <a:gd name="T28" fmla="*/ 97 w 294"/>
                      <a:gd name="T29" fmla="*/ 236 h 241"/>
                      <a:gd name="T30" fmla="*/ 40 w 294"/>
                      <a:gd name="T31" fmla="*/ 207 h 241"/>
                      <a:gd name="T32" fmla="*/ 7 w 294"/>
                      <a:gd name="T33" fmla="*/ 170 h 241"/>
                      <a:gd name="T34" fmla="*/ 31 w 294"/>
                      <a:gd name="T35" fmla="*/ 146 h 241"/>
                      <a:gd name="T36" fmla="*/ 40 w 294"/>
                      <a:gd name="T37" fmla="*/ 133 h 241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94"/>
                      <a:gd name="T58" fmla="*/ 0 h 241"/>
                      <a:gd name="T59" fmla="*/ 294 w 294"/>
                      <a:gd name="T60" fmla="*/ 241 h 241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94" h="241">
                        <a:moveTo>
                          <a:pt x="2" y="154"/>
                        </a:moveTo>
                        <a:cubicBezTo>
                          <a:pt x="34" y="143"/>
                          <a:pt x="78" y="121"/>
                          <a:pt x="90" y="86"/>
                        </a:cubicBezTo>
                        <a:cubicBezTo>
                          <a:pt x="97" y="64"/>
                          <a:pt x="107" y="48"/>
                          <a:pt x="114" y="26"/>
                        </a:cubicBezTo>
                        <a:cubicBezTo>
                          <a:pt x="116" y="20"/>
                          <a:pt x="112" y="9"/>
                          <a:pt x="118" y="6"/>
                        </a:cubicBezTo>
                        <a:cubicBezTo>
                          <a:pt x="128" y="0"/>
                          <a:pt x="142" y="3"/>
                          <a:pt x="154" y="2"/>
                        </a:cubicBezTo>
                        <a:cubicBezTo>
                          <a:pt x="178" y="8"/>
                          <a:pt x="165" y="4"/>
                          <a:pt x="194" y="14"/>
                        </a:cubicBezTo>
                        <a:cubicBezTo>
                          <a:pt x="202" y="17"/>
                          <a:pt x="218" y="22"/>
                          <a:pt x="218" y="22"/>
                        </a:cubicBezTo>
                        <a:cubicBezTo>
                          <a:pt x="237" y="41"/>
                          <a:pt x="257" y="48"/>
                          <a:pt x="282" y="54"/>
                        </a:cubicBezTo>
                        <a:cubicBezTo>
                          <a:pt x="286" y="57"/>
                          <a:pt x="294" y="57"/>
                          <a:pt x="294" y="62"/>
                        </a:cubicBezTo>
                        <a:cubicBezTo>
                          <a:pt x="294" y="68"/>
                          <a:pt x="286" y="70"/>
                          <a:pt x="282" y="74"/>
                        </a:cubicBezTo>
                        <a:cubicBezTo>
                          <a:pt x="271" y="88"/>
                          <a:pt x="268" y="105"/>
                          <a:pt x="262" y="122"/>
                        </a:cubicBezTo>
                        <a:cubicBezTo>
                          <a:pt x="254" y="147"/>
                          <a:pt x="251" y="213"/>
                          <a:pt x="238" y="226"/>
                        </a:cubicBezTo>
                        <a:cubicBezTo>
                          <a:pt x="234" y="230"/>
                          <a:pt x="227" y="230"/>
                          <a:pt x="222" y="230"/>
                        </a:cubicBezTo>
                        <a:cubicBezTo>
                          <a:pt x="197" y="232"/>
                          <a:pt x="171" y="233"/>
                          <a:pt x="146" y="234"/>
                        </a:cubicBezTo>
                        <a:cubicBezTo>
                          <a:pt x="124" y="241"/>
                          <a:pt x="103" y="235"/>
                          <a:pt x="82" y="230"/>
                        </a:cubicBezTo>
                        <a:cubicBezTo>
                          <a:pt x="65" y="219"/>
                          <a:pt x="50" y="213"/>
                          <a:pt x="34" y="202"/>
                        </a:cubicBezTo>
                        <a:cubicBezTo>
                          <a:pt x="15" y="173"/>
                          <a:pt x="25" y="185"/>
                          <a:pt x="6" y="166"/>
                        </a:cubicBezTo>
                        <a:cubicBezTo>
                          <a:pt x="0" y="147"/>
                          <a:pt x="10" y="147"/>
                          <a:pt x="26" y="142"/>
                        </a:cubicBezTo>
                        <a:cubicBezTo>
                          <a:pt x="29" y="138"/>
                          <a:pt x="34" y="130"/>
                          <a:pt x="34" y="13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29292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58" name="Freeform 71"/>
                  <p:cNvSpPr>
                    <a:spLocks/>
                  </p:cNvSpPr>
                  <p:nvPr/>
                </p:nvSpPr>
                <p:spPr bwMode="auto">
                  <a:xfrm>
                    <a:off x="2380" y="1784"/>
                    <a:ext cx="68" cy="188"/>
                  </a:xfrm>
                  <a:custGeom>
                    <a:avLst/>
                    <a:gdLst>
                      <a:gd name="T0" fmla="*/ 68 w 68"/>
                      <a:gd name="T1" fmla="*/ 0 h 188"/>
                      <a:gd name="T2" fmla="*/ 56 w 68"/>
                      <a:gd name="T3" fmla="*/ 4 h 188"/>
                      <a:gd name="T4" fmla="*/ 44 w 68"/>
                      <a:gd name="T5" fmla="*/ 40 h 188"/>
                      <a:gd name="T6" fmla="*/ 16 w 68"/>
                      <a:gd name="T7" fmla="*/ 112 h 188"/>
                      <a:gd name="T8" fmla="*/ 8 w 68"/>
                      <a:gd name="T9" fmla="*/ 144 h 188"/>
                      <a:gd name="T10" fmla="*/ 0 w 68"/>
                      <a:gd name="T11" fmla="*/ 168 h 188"/>
                      <a:gd name="T12" fmla="*/ 4 w 68"/>
                      <a:gd name="T13" fmla="*/ 188 h 18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8"/>
                      <a:gd name="T22" fmla="*/ 0 h 188"/>
                      <a:gd name="T23" fmla="*/ 68 w 68"/>
                      <a:gd name="T24" fmla="*/ 188 h 18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8" h="188">
                        <a:moveTo>
                          <a:pt x="68" y="0"/>
                        </a:moveTo>
                        <a:cubicBezTo>
                          <a:pt x="64" y="1"/>
                          <a:pt x="58" y="1"/>
                          <a:pt x="56" y="4"/>
                        </a:cubicBezTo>
                        <a:cubicBezTo>
                          <a:pt x="49" y="14"/>
                          <a:pt x="48" y="28"/>
                          <a:pt x="44" y="40"/>
                        </a:cubicBezTo>
                        <a:cubicBezTo>
                          <a:pt x="36" y="65"/>
                          <a:pt x="22" y="87"/>
                          <a:pt x="16" y="112"/>
                        </a:cubicBezTo>
                        <a:cubicBezTo>
                          <a:pt x="13" y="123"/>
                          <a:pt x="11" y="133"/>
                          <a:pt x="8" y="144"/>
                        </a:cubicBezTo>
                        <a:cubicBezTo>
                          <a:pt x="6" y="152"/>
                          <a:pt x="0" y="168"/>
                          <a:pt x="0" y="168"/>
                        </a:cubicBezTo>
                        <a:cubicBezTo>
                          <a:pt x="1" y="175"/>
                          <a:pt x="4" y="188"/>
                          <a:pt x="4" y="188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29292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sp>
              <p:nvSpPr>
                <p:cNvPr id="24" name="Freeform 72"/>
                <p:cNvSpPr>
                  <a:spLocks/>
                </p:cNvSpPr>
                <p:nvPr/>
              </p:nvSpPr>
              <p:spPr bwMode="auto">
                <a:xfrm flipH="1">
                  <a:off x="5112" y="2591"/>
                  <a:ext cx="310" cy="290"/>
                </a:xfrm>
                <a:custGeom>
                  <a:avLst/>
                  <a:gdLst>
                    <a:gd name="T0" fmla="*/ 178 w 265"/>
                    <a:gd name="T1" fmla="*/ 14 h 341"/>
                    <a:gd name="T2" fmla="*/ 188 w 265"/>
                    <a:gd name="T3" fmla="*/ 31 h 341"/>
                    <a:gd name="T4" fmla="*/ 186 w 265"/>
                    <a:gd name="T5" fmla="*/ 45 h 341"/>
                    <a:gd name="T6" fmla="*/ 172 w 265"/>
                    <a:gd name="T7" fmla="*/ 50 h 341"/>
                    <a:gd name="T8" fmla="*/ 184 w 265"/>
                    <a:gd name="T9" fmla="*/ 63 h 341"/>
                    <a:gd name="T10" fmla="*/ 200 w 265"/>
                    <a:gd name="T11" fmla="*/ 72 h 341"/>
                    <a:gd name="T12" fmla="*/ 226 w 265"/>
                    <a:gd name="T13" fmla="*/ 88 h 341"/>
                    <a:gd name="T14" fmla="*/ 242 w 265"/>
                    <a:gd name="T15" fmla="*/ 105 h 341"/>
                    <a:gd name="T16" fmla="*/ 240 w 265"/>
                    <a:gd name="T17" fmla="*/ 113 h 341"/>
                    <a:gd name="T18" fmla="*/ 221 w 265"/>
                    <a:gd name="T19" fmla="*/ 116 h 341"/>
                    <a:gd name="T20" fmla="*/ 249 w 265"/>
                    <a:gd name="T21" fmla="*/ 161 h 341"/>
                    <a:gd name="T22" fmla="*/ 247 w 265"/>
                    <a:gd name="T23" fmla="*/ 180 h 341"/>
                    <a:gd name="T24" fmla="*/ 240 w 265"/>
                    <a:gd name="T25" fmla="*/ 184 h 341"/>
                    <a:gd name="T26" fmla="*/ 233 w 265"/>
                    <a:gd name="T27" fmla="*/ 187 h 341"/>
                    <a:gd name="T28" fmla="*/ 202 w 265"/>
                    <a:gd name="T29" fmla="*/ 185 h 341"/>
                    <a:gd name="T30" fmla="*/ 131 w 265"/>
                    <a:gd name="T31" fmla="*/ 175 h 341"/>
                    <a:gd name="T32" fmla="*/ 48 w 265"/>
                    <a:gd name="T33" fmla="*/ 144 h 341"/>
                    <a:gd name="T34" fmla="*/ 110 w 265"/>
                    <a:gd name="T35" fmla="*/ 170 h 341"/>
                    <a:gd name="T36" fmla="*/ 168 w 265"/>
                    <a:gd name="T37" fmla="*/ 184 h 341"/>
                    <a:gd name="T38" fmla="*/ 187 w 265"/>
                    <a:gd name="T39" fmla="*/ 187 h 341"/>
                    <a:gd name="T40" fmla="*/ 192 w 265"/>
                    <a:gd name="T41" fmla="*/ 185 h 341"/>
                    <a:gd name="T42" fmla="*/ 202 w 265"/>
                    <a:gd name="T43" fmla="*/ 189 h 341"/>
                    <a:gd name="T44" fmla="*/ 301 w 265"/>
                    <a:gd name="T45" fmla="*/ 284 h 341"/>
                    <a:gd name="T46" fmla="*/ 146 w 265"/>
                    <a:gd name="T47" fmla="*/ 227 h 341"/>
                    <a:gd name="T48" fmla="*/ 123 w 265"/>
                    <a:gd name="T49" fmla="*/ 230 h 341"/>
                    <a:gd name="T50" fmla="*/ 75 w 265"/>
                    <a:gd name="T51" fmla="*/ 222 h 341"/>
                    <a:gd name="T52" fmla="*/ 8 w 265"/>
                    <a:gd name="T53" fmla="*/ 211 h 341"/>
                    <a:gd name="T54" fmla="*/ 29 w 265"/>
                    <a:gd name="T55" fmla="*/ 121 h 341"/>
                    <a:gd name="T56" fmla="*/ 30 w 265"/>
                    <a:gd name="T57" fmla="*/ 55 h 341"/>
                    <a:gd name="T58" fmla="*/ 58 w 265"/>
                    <a:gd name="T59" fmla="*/ 27 h 341"/>
                    <a:gd name="T60" fmla="*/ 81 w 265"/>
                    <a:gd name="T61" fmla="*/ 14 h 341"/>
                    <a:gd name="T62" fmla="*/ 81 w 265"/>
                    <a:gd name="T63" fmla="*/ 9 h 341"/>
                    <a:gd name="T64" fmla="*/ 98 w 265"/>
                    <a:gd name="T65" fmla="*/ 8 h 341"/>
                    <a:gd name="T66" fmla="*/ 154 w 265"/>
                    <a:gd name="T67" fmla="*/ 5 h 341"/>
                    <a:gd name="T68" fmla="*/ 178 w 265"/>
                    <a:gd name="T69" fmla="*/ 14 h 34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65"/>
                    <a:gd name="T106" fmla="*/ 0 h 341"/>
                    <a:gd name="T107" fmla="*/ 265 w 265"/>
                    <a:gd name="T108" fmla="*/ 341 h 34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65" h="341">
                      <a:moveTo>
                        <a:pt x="152" y="17"/>
                      </a:moveTo>
                      <a:cubicBezTo>
                        <a:pt x="156" y="23"/>
                        <a:pt x="163" y="28"/>
                        <a:pt x="161" y="36"/>
                      </a:cubicBezTo>
                      <a:cubicBezTo>
                        <a:pt x="161" y="41"/>
                        <a:pt x="161" y="50"/>
                        <a:pt x="159" y="53"/>
                      </a:cubicBezTo>
                      <a:cubicBezTo>
                        <a:pt x="157" y="57"/>
                        <a:pt x="147" y="55"/>
                        <a:pt x="147" y="59"/>
                      </a:cubicBezTo>
                      <a:cubicBezTo>
                        <a:pt x="147" y="63"/>
                        <a:pt x="153" y="71"/>
                        <a:pt x="157" y="74"/>
                      </a:cubicBezTo>
                      <a:cubicBezTo>
                        <a:pt x="161" y="82"/>
                        <a:pt x="165" y="80"/>
                        <a:pt x="171" y="85"/>
                      </a:cubicBezTo>
                      <a:cubicBezTo>
                        <a:pt x="177" y="90"/>
                        <a:pt x="187" y="97"/>
                        <a:pt x="193" y="104"/>
                      </a:cubicBezTo>
                      <a:cubicBezTo>
                        <a:pt x="200" y="111"/>
                        <a:pt x="205" y="118"/>
                        <a:pt x="207" y="123"/>
                      </a:cubicBezTo>
                      <a:cubicBezTo>
                        <a:pt x="213" y="132"/>
                        <a:pt x="207" y="132"/>
                        <a:pt x="205" y="133"/>
                      </a:cubicBezTo>
                      <a:cubicBezTo>
                        <a:pt x="202" y="136"/>
                        <a:pt x="187" y="127"/>
                        <a:pt x="189" y="136"/>
                      </a:cubicBezTo>
                      <a:cubicBezTo>
                        <a:pt x="190" y="157"/>
                        <a:pt x="207" y="170"/>
                        <a:pt x="213" y="189"/>
                      </a:cubicBezTo>
                      <a:cubicBezTo>
                        <a:pt x="215" y="197"/>
                        <a:pt x="213" y="204"/>
                        <a:pt x="211" y="212"/>
                      </a:cubicBezTo>
                      <a:cubicBezTo>
                        <a:pt x="209" y="215"/>
                        <a:pt x="205" y="216"/>
                        <a:pt x="205" y="216"/>
                      </a:cubicBezTo>
                      <a:cubicBezTo>
                        <a:pt x="194" y="220"/>
                        <a:pt x="210" y="216"/>
                        <a:pt x="199" y="220"/>
                      </a:cubicBezTo>
                      <a:cubicBezTo>
                        <a:pt x="190" y="219"/>
                        <a:pt x="199" y="227"/>
                        <a:pt x="173" y="218"/>
                      </a:cubicBezTo>
                      <a:cubicBezTo>
                        <a:pt x="159" y="216"/>
                        <a:pt x="134" y="214"/>
                        <a:pt x="112" y="206"/>
                      </a:cubicBezTo>
                      <a:cubicBezTo>
                        <a:pt x="90" y="198"/>
                        <a:pt x="44" y="170"/>
                        <a:pt x="41" y="169"/>
                      </a:cubicBezTo>
                      <a:cubicBezTo>
                        <a:pt x="29" y="164"/>
                        <a:pt x="72" y="191"/>
                        <a:pt x="94" y="200"/>
                      </a:cubicBezTo>
                      <a:cubicBezTo>
                        <a:pt x="111" y="208"/>
                        <a:pt x="133" y="213"/>
                        <a:pt x="144" y="216"/>
                      </a:cubicBezTo>
                      <a:cubicBezTo>
                        <a:pt x="155" y="219"/>
                        <a:pt x="157" y="220"/>
                        <a:pt x="160" y="220"/>
                      </a:cubicBezTo>
                      <a:cubicBezTo>
                        <a:pt x="163" y="220"/>
                        <a:pt x="162" y="218"/>
                        <a:pt x="164" y="218"/>
                      </a:cubicBezTo>
                      <a:cubicBezTo>
                        <a:pt x="166" y="218"/>
                        <a:pt x="158" y="203"/>
                        <a:pt x="173" y="222"/>
                      </a:cubicBezTo>
                      <a:cubicBezTo>
                        <a:pt x="188" y="241"/>
                        <a:pt x="265" y="327"/>
                        <a:pt x="257" y="334"/>
                      </a:cubicBezTo>
                      <a:cubicBezTo>
                        <a:pt x="249" y="341"/>
                        <a:pt x="150" y="278"/>
                        <a:pt x="125" y="267"/>
                      </a:cubicBezTo>
                      <a:cubicBezTo>
                        <a:pt x="123" y="266"/>
                        <a:pt x="105" y="270"/>
                        <a:pt x="105" y="270"/>
                      </a:cubicBezTo>
                      <a:cubicBezTo>
                        <a:pt x="83" y="257"/>
                        <a:pt x="86" y="275"/>
                        <a:pt x="64" y="261"/>
                      </a:cubicBezTo>
                      <a:cubicBezTo>
                        <a:pt x="50" y="250"/>
                        <a:pt x="14" y="268"/>
                        <a:pt x="7" y="248"/>
                      </a:cubicBezTo>
                      <a:cubicBezTo>
                        <a:pt x="0" y="228"/>
                        <a:pt x="21" y="172"/>
                        <a:pt x="25" y="142"/>
                      </a:cubicBezTo>
                      <a:cubicBezTo>
                        <a:pt x="9" y="120"/>
                        <a:pt x="14" y="89"/>
                        <a:pt x="26" y="65"/>
                      </a:cubicBezTo>
                      <a:cubicBezTo>
                        <a:pt x="29" y="48"/>
                        <a:pt x="35" y="48"/>
                        <a:pt x="50" y="32"/>
                      </a:cubicBezTo>
                      <a:cubicBezTo>
                        <a:pt x="56" y="28"/>
                        <a:pt x="63" y="22"/>
                        <a:pt x="69" y="17"/>
                      </a:cubicBezTo>
                      <a:cubicBezTo>
                        <a:pt x="69" y="15"/>
                        <a:pt x="68" y="12"/>
                        <a:pt x="69" y="11"/>
                      </a:cubicBezTo>
                      <a:cubicBezTo>
                        <a:pt x="72" y="8"/>
                        <a:pt x="81" y="10"/>
                        <a:pt x="84" y="9"/>
                      </a:cubicBezTo>
                      <a:cubicBezTo>
                        <a:pt x="99" y="8"/>
                        <a:pt x="117" y="0"/>
                        <a:pt x="132" y="6"/>
                      </a:cubicBezTo>
                      <a:cubicBezTo>
                        <a:pt x="138" y="12"/>
                        <a:pt x="155" y="24"/>
                        <a:pt x="152" y="17"/>
                      </a:cubicBezTo>
                      <a:close/>
                    </a:path>
                  </a:pathLst>
                </a:custGeom>
                <a:solidFill>
                  <a:srgbClr val="EEB78E"/>
                </a:solidFill>
                <a:ln w="9525" cmpd="sng">
                  <a:solidFill>
                    <a:srgbClr val="29292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grpSp>
              <p:nvGrpSpPr>
                <p:cNvPr id="25" name="Group 73"/>
                <p:cNvGrpSpPr>
                  <a:grpSpLocks/>
                </p:cNvGrpSpPr>
                <p:nvPr/>
              </p:nvGrpSpPr>
              <p:grpSpPr bwMode="auto">
                <a:xfrm flipH="1">
                  <a:off x="5038" y="4079"/>
                  <a:ext cx="469" cy="97"/>
                  <a:chOff x="4076" y="2554"/>
                  <a:chExt cx="472" cy="144"/>
                </a:xfrm>
              </p:grpSpPr>
              <p:sp>
                <p:nvSpPr>
                  <p:cNvPr id="55" name="Freeform 74"/>
                  <p:cNvSpPr>
                    <a:spLocks/>
                  </p:cNvSpPr>
                  <p:nvPr/>
                </p:nvSpPr>
                <p:spPr bwMode="auto">
                  <a:xfrm>
                    <a:off x="4076" y="2554"/>
                    <a:ext cx="466" cy="110"/>
                  </a:xfrm>
                  <a:custGeom>
                    <a:avLst/>
                    <a:gdLst>
                      <a:gd name="T0" fmla="*/ 222 w 933"/>
                      <a:gd name="T1" fmla="*/ 0 h 220"/>
                      <a:gd name="T2" fmla="*/ 252 w 933"/>
                      <a:gd name="T3" fmla="*/ 4 h 220"/>
                      <a:gd name="T4" fmla="*/ 277 w 933"/>
                      <a:gd name="T5" fmla="*/ 13 h 220"/>
                      <a:gd name="T6" fmla="*/ 302 w 933"/>
                      <a:gd name="T7" fmla="*/ 24 h 220"/>
                      <a:gd name="T8" fmla="*/ 340 w 933"/>
                      <a:gd name="T9" fmla="*/ 35 h 220"/>
                      <a:gd name="T10" fmla="*/ 366 w 933"/>
                      <a:gd name="T11" fmla="*/ 35 h 220"/>
                      <a:gd name="T12" fmla="*/ 402 w 933"/>
                      <a:gd name="T13" fmla="*/ 43 h 220"/>
                      <a:gd name="T14" fmla="*/ 432 w 933"/>
                      <a:gd name="T15" fmla="*/ 52 h 220"/>
                      <a:gd name="T16" fmla="*/ 464 w 933"/>
                      <a:gd name="T17" fmla="*/ 65 h 220"/>
                      <a:gd name="T18" fmla="*/ 466 w 933"/>
                      <a:gd name="T19" fmla="*/ 80 h 220"/>
                      <a:gd name="T20" fmla="*/ 453 w 933"/>
                      <a:gd name="T21" fmla="*/ 96 h 220"/>
                      <a:gd name="T22" fmla="*/ 426 w 933"/>
                      <a:gd name="T23" fmla="*/ 107 h 220"/>
                      <a:gd name="T24" fmla="*/ 392 w 933"/>
                      <a:gd name="T25" fmla="*/ 109 h 220"/>
                      <a:gd name="T26" fmla="*/ 278 w 933"/>
                      <a:gd name="T27" fmla="*/ 110 h 220"/>
                      <a:gd name="T28" fmla="*/ 236 w 933"/>
                      <a:gd name="T29" fmla="*/ 107 h 220"/>
                      <a:gd name="T30" fmla="*/ 194 w 933"/>
                      <a:gd name="T31" fmla="*/ 104 h 220"/>
                      <a:gd name="T32" fmla="*/ 155 w 933"/>
                      <a:gd name="T33" fmla="*/ 92 h 220"/>
                      <a:gd name="T34" fmla="*/ 132 w 933"/>
                      <a:gd name="T35" fmla="*/ 87 h 220"/>
                      <a:gd name="T36" fmla="*/ 132 w 933"/>
                      <a:gd name="T37" fmla="*/ 101 h 220"/>
                      <a:gd name="T38" fmla="*/ 28 w 933"/>
                      <a:gd name="T39" fmla="*/ 102 h 220"/>
                      <a:gd name="T40" fmla="*/ 12 w 933"/>
                      <a:gd name="T41" fmla="*/ 88 h 220"/>
                      <a:gd name="T42" fmla="*/ 2 w 933"/>
                      <a:gd name="T43" fmla="*/ 65 h 220"/>
                      <a:gd name="T44" fmla="*/ 0 w 933"/>
                      <a:gd name="T45" fmla="*/ 47 h 220"/>
                      <a:gd name="T46" fmla="*/ 2 w 933"/>
                      <a:gd name="T47" fmla="*/ 22 h 220"/>
                      <a:gd name="T48" fmla="*/ 6 w 933"/>
                      <a:gd name="T49" fmla="*/ 3 h 220"/>
                      <a:gd name="T50" fmla="*/ 31 w 933"/>
                      <a:gd name="T51" fmla="*/ 3 h 220"/>
                      <a:gd name="T52" fmla="*/ 63 w 933"/>
                      <a:gd name="T53" fmla="*/ 15 h 220"/>
                      <a:gd name="T54" fmla="*/ 98 w 933"/>
                      <a:gd name="T55" fmla="*/ 26 h 220"/>
                      <a:gd name="T56" fmla="*/ 123 w 933"/>
                      <a:gd name="T57" fmla="*/ 27 h 220"/>
                      <a:gd name="T58" fmla="*/ 150 w 933"/>
                      <a:gd name="T59" fmla="*/ 22 h 220"/>
                      <a:gd name="T60" fmla="*/ 181 w 933"/>
                      <a:gd name="T61" fmla="*/ 15 h 220"/>
                      <a:gd name="T62" fmla="*/ 237 w 933"/>
                      <a:gd name="T63" fmla="*/ 23 h 220"/>
                      <a:gd name="T64" fmla="*/ 222 w 933"/>
                      <a:gd name="T65" fmla="*/ 0 h 22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933"/>
                      <a:gd name="T100" fmla="*/ 0 h 220"/>
                      <a:gd name="T101" fmla="*/ 933 w 933"/>
                      <a:gd name="T102" fmla="*/ 220 h 220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933" h="220">
                        <a:moveTo>
                          <a:pt x="445" y="0"/>
                        </a:moveTo>
                        <a:lnTo>
                          <a:pt x="505" y="8"/>
                        </a:lnTo>
                        <a:lnTo>
                          <a:pt x="554" y="26"/>
                        </a:lnTo>
                        <a:lnTo>
                          <a:pt x="605" y="48"/>
                        </a:lnTo>
                        <a:lnTo>
                          <a:pt x="680" y="70"/>
                        </a:lnTo>
                        <a:lnTo>
                          <a:pt x="733" y="70"/>
                        </a:lnTo>
                        <a:lnTo>
                          <a:pt x="805" y="86"/>
                        </a:lnTo>
                        <a:lnTo>
                          <a:pt x="865" y="104"/>
                        </a:lnTo>
                        <a:lnTo>
                          <a:pt x="928" y="129"/>
                        </a:lnTo>
                        <a:lnTo>
                          <a:pt x="933" y="160"/>
                        </a:lnTo>
                        <a:lnTo>
                          <a:pt x="906" y="192"/>
                        </a:lnTo>
                        <a:lnTo>
                          <a:pt x="852" y="214"/>
                        </a:lnTo>
                        <a:lnTo>
                          <a:pt x="784" y="218"/>
                        </a:lnTo>
                        <a:lnTo>
                          <a:pt x="557" y="220"/>
                        </a:lnTo>
                        <a:lnTo>
                          <a:pt x="472" y="214"/>
                        </a:lnTo>
                        <a:lnTo>
                          <a:pt x="388" y="207"/>
                        </a:lnTo>
                        <a:lnTo>
                          <a:pt x="310" y="184"/>
                        </a:lnTo>
                        <a:lnTo>
                          <a:pt x="265" y="174"/>
                        </a:lnTo>
                        <a:lnTo>
                          <a:pt x="265" y="202"/>
                        </a:lnTo>
                        <a:lnTo>
                          <a:pt x="56" y="204"/>
                        </a:lnTo>
                        <a:lnTo>
                          <a:pt x="24" y="176"/>
                        </a:lnTo>
                        <a:lnTo>
                          <a:pt x="5" y="129"/>
                        </a:lnTo>
                        <a:lnTo>
                          <a:pt x="0" y="93"/>
                        </a:lnTo>
                        <a:lnTo>
                          <a:pt x="5" y="44"/>
                        </a:lnTo>
                        <a:lnTo>
                          <a:pt x="12" y="7"/>
                        </a:lnTo>
                        <a:lnTo>
                          <a:pt x="62" y="7"/>
                        </a:lnTo>
                        <a:lnTo>
                          <a:pt x="127" y="30"/>
                        </a:lnTo>
                        <a:lnTo>
                          <a:pt x="196" y="52"/>
                        </a:lnTo>
                        <a:lnTo>
                          <a:pt x="246" y="54"/>
                        </a:lnTo>
                        <a:lnTo>
                          <a:pt x="300" y="44"/>
                        </a:lnTo>
                        <a:lnTo>
                          <a:pt x="362" y="30"/>
                        </a:lnTo>
                        <a:lnTo>
                          <a:pt x="475" y="46"/>
                        </a:lnTo>
                        <a:lnTo>
                          <a:pt x="44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auto">
                  <a:xfrm>
                    <a:off x="4082" y="2589"/>
                    <a:ext cx="466" cy="109"/>
                  </a:xfrm>
                  <a:custGeom>
                    <a:avLst/>
                    <a:gdLst>
                      <a:gd name="T0" fmla="*/ 223 w 932"/>
                      <a:gd name="T1" fmla="*/ 0 h 218"/>
                      <a:gd name="T2" fmla="*/ 252 w 932"/>
                      <a:gd name="T3" fmla="*/ 4 h 218"/>
                      <a:gd name="T4" fmla="*/ 277 w 932"/>
                      <a:gd name="T5" fmla="*/ 13 h 218"/>
                      <a:gd name="T6" fmla="*/ 303 w 932"/>
                      <a:gd name="T7" fmla="*/ 24 h 218"/>
                      <a:gd name="T8" fmla="*/ 340 w 932"/>
                      <a:gd name="T9" fmla="*/ 35 h 218"/>
                      <a:gd name="T10" fmla="*/ 366 w 932"/>
                      <a:gd name="T11" fmla="*/ 35 h 218"/>
                      <a:gd name="T12" fmla="*/ 403 w 932"/>
                      <a:gd name="T13" fmla="*/ 43 h 218"/>
                      <a:gd name="T14" fmla="*/ 433 w 932"/>
                      <a:gd name="T15" fmla="*/ 52 h 218"/>
                      <a:gd name="T16" fmla="*/ 464 w 932"/>
                      <a:gd name="T17" fmla="*/ 65 h 218"/>
                      <a:gd name="T18" fmla="*/ 466 w 932"/>
                      <a:gd name="T19" fmla="*/ 79 h 218"/>
                      <a:gd name="T20" fmla="*/ 453 w 932"/>
                      <a:gd name="T21" fmla="*/ 95 h 218"/>
                      <a:gd name="T22" fmla="*/ 426 w 932"/>
                      <a:gd name="T23" fmla="*/ 106 h 218"/>
                      <a:gd name="T24" fmla="*/ 392 w 932"/>
                      <a:gd name="T25" fmla="*/ 109 h 218"/>
                      <a:gd name="T26" fmla="*/ 279 w 932"/>
                      <a:gd name="T27" fmla="*/ 109 h 218"/>
                      <a:gd name="T28" fmla="*/ 235 w 932"/>
                      <a:gd name="T29" fmla="*/ 106 h 218"/>
                      <a:gd name="T30" fmla="*/ 194 w 932"/>
                      <a:gd name="T31" fmla="*/ 102 h 218"/>
                      <a:gd name="T32" fmla="*/ 155 w 932"/>
                      <a:gd name="T33" fmla="*/ 92 h 218"/>
                      <a:gd name="T34" fmla="*/ 132 w 932"/>
                      <a:gd name="T35" fmla="*/ 87 h 218"/>
                      <a:gd name="T36" fmla="*/ 132 w 932"/>
                      <a:gd name="T37" fmla="*/ 100 h 218"/>
                      <a:gd name="T38" fmla="*/ 28 w 932"/>
                      <a:gd name="T39" fmla="*/ 101 h 218"/>
                      <a:gd name="T40" fmla="*/ 12 w 932"/>
                      <a:gd name="T41" fmla="*/ 87 h 218"/>
                      <a:gd name="T42" fmla="*/ 3 w 932"/>
                      <a:gd name="T43" fmla="*/ 65 h 218"/>
                      <a:gd name="T44" fmla="*/ 0 w 932"/>
                      <a:gd name="T45" fmla="*/ 47 h 218"/>
                      <a:gd name="T46" fmla="*/ 3 w 932"/>
                      <a:gd name="T47" fmla="*/ 22 h 218"/>
                      <a:gd name="T48" fmla="*/ 6 w 932"/>
                      <a:gd name="T49" fmla="*/ 3 h 218"/>
                      <a:gd name="T50" fmla="*/ 31 w 932"/>
                      <a:gd name="T51" fmla="*/ 3 h 218"/>
                      <a:gd name="T52" fmla="*/ 63 w 932"/>
                      <a:gd name="T53" fmla="*/ 15 h 218"/>
                      <a:gd name="T54" fmla="*/ 98 w 932"/>
                      <a:gd name="T55" fmla="*/ 26 h 218"/>
                      <a:gd name="T56" fmla="*/ 122 w 932"/>
                      <a:gd name="T57" fmla="*/ 27 h 218"/>
                      <a:gd name="T58" fmla="*/ 150 w 932"/>
                      <a:gd name="T59" fmla="*/ 22 h 218"/>
                      <a:gd name="T60" fmla="*/ 181 w 932"/>
                      <a:gd name="T61" fmla="*/ 15 h 218"/>
                      <a:gd name="T62" fmla="*/ 236 w 932"/>
                      <a:gd name="T63" fmla="*/ 23 h 218"/>
                      <a:gd name="T64" fmla="*/ 223 w 932"/>
                      <a:gd name="T65" fmla="*/ 0 h 21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932"/>
                      <a:gd name="T100" fmla="*/ 0 h 218"/>
                      <a:gd name="T101" fmla="*/ 932 w 932"/>
                      <a:gd name="T102" fmla="*/ 218 h 21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932" h="218">
                        <a:moveTo>
                          <a:pt x="445" y="0"/>
                        </a:moveTo>
                        <a:lnTo>
                          <a:pt x="505" y="8"/>
                        </a:lnTo>
                        <a:lnTo>
                          <a:pt x="554" y="26"/>
                        </a:lnTo>
                        <a:lnTo>
                          <a:pt x="605" y="48"/>
                        </a:lnTo>
                        <a:lnTo>
                          <a:pt x="680" y="70"/>
                        </a:lnTo>
                        <a:lnTo>
                          <a:pt x="731" y="70"/>
                        </a:lnTo>
                        <a:lnTo>
                          <a:pt x="805" y="86"/>
                        </a:lnTo>
                        <a:lnTo>
                          <a:pt x="865" y="104"/>
                        </a:lnTo>
                        <a:lnTo>
                          <a:pt x="928" y="129"/>
                        </a:lnTo>
                        <a:lnTo>
                          <a:pt x="932" y="158"/>
                        </a:lnTo>
                        <a:lnTo>
                          <a:pt x="906" y="190"/>
                        </a:lnTo>
                        <a:lnTo>
                          <a:pt x="852" y="211"/>
                        </a:lnTo>
                        <a:lnTo>
                          <a:pt x="784" y="217"/>
                        </a:lnTo>
                        <a:lnTo>
                          <a:pt x="557" y="218"/>
                        </a:lnTo>
                        <a:lnTo>
                          <a:pt x="470" y="212"/>
                        </a:lnTo>
                        <a:lnTo>
                          <a:pt x="388" y="204"/>
                        </a:lnTo>
                        <a:lnTo>
                          <a:pt x="310" y="183"/>
                        </a:lnTo>
                        <a:lnTo>
                          <a:pt x="264" y="173"/>
                        </a:lnTo>
                        <a:lnTo>
                          <a:pt x="264" y="199"/>
                        </a:lnTo>
                        <a:lnTo>
                          <a:pt x="56" y="201"/>
                        </a:lnTo>
                        <a:lnTo>
                          <a:pt x="24" y="174"/>
                        </a:lnTo>
                        <a:lnTo>
                          <a:pt x="5" y="129"/>
                        </a:lnTo>
                        <a:lnTo>
                          <a:pt x="0" y="93"/>
                        </a:lnTo>
                        <a:lnTo>
                          <a:pt x="5" y="44"/>
                        </a:lnTo>
                        <a:lnTo>
                          <a:pt x="12" y="7"/>
                        </a:lnTo>
                        <a:lnTo>
                          <a:pt x="62" y="7"/>
                        </a:lnTo>
                        <a:lnTo>
                          <a:pt x="126" y="30"/>
                        </a:lnTo>
                        <a:lnTo>
                          <a:pt x="195" y="52"/>
                        </a:lnTo>
                        <a:lnTo>
                          <a:pt x="245" y="54"/>
                        </a:lnTo>
                        <a:lnTo>
                          <a:pt x="300" y="44"/>
                        </a:lnTo>
                        <a:lnTo>
                          <a:pt x="361" y="30"/>
                        </a:lnTo>
                        <a:lnTo>
                          <a:pt x="473" y="46"/>
                        </a:lnTo>
                        <a:lnTo>
                          <a:pt x="44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sp>
              <p:nvSpPr>
                <p:cNvPr id="26" name="Freeform 76"/>
                <p:cNvSpPr>
                  <a:spLocks/>
                </p:cNvSpPr>
                <p:nvPr/>
              </p:nvSpPr>
              <p:spPr bwMode="auto">
                <a:xfrm flipH="1">
                  <a:off x="5271" y="3225"/>
                  <a:ext cx="362" cy="903"/>
                </a:xfrm>
                <a:custGeom>
                  <a:avLst/>
                  <a:gdLst>
                    <a:gd name="T0" fmla="*/ 98 w 308"/>
                    <a:gd name="T1" fmla="*/ 0 h 1067"/>
                    <a:gd name="T2" fmla="*/ 136 w 308"/>
                    <a:gd name="T3" fmla="*/ 39 h 1067"/>
                    <a:gd name="T4" fmla="*/ 166 w 308"/>
                    <a:gd name="T5" fmla="*/ 74 h 1067"/>
                    <a:gd name="T6" fmla="*/ 180 w 308"/>
                    <a:gd name="T7" fmla="*/ 100 h 1067"/>
                    <a:gd name="T8" fmla="*/ 315 w 308"/>
                    <a:gd name="T9" fmla="*/ 137 h 1067"/>
                    <a:gd name="T10" fmla="*/ 288 w 308"/>
                    <a:gd name="T11" fmla="*/ 279 h 1067"/>
                    <a:gd name="T12" fmla="*/ 293 w 308"/>
                    <a:gd name="T13" fmla="*/ 344 h 1067"/>
                    <a:gd name="T14" fmla="*/ 296 w 308"/>
                    <a:gd name="T15" fmla="*/ 435 h 1067"/>
                    <a:gd name="T16" fmla="*/ 301 w 308"/>
                    <a:gd name="T17" fmla="*/ 486 h 1067"/>
                    <a:gd name="T18" fmla="*/ 316 w 308"/>
                    <a:gd name="T19" fmla="*/ 525 h 1067"/>
                    <a:gd name="T20" fmla="*/ 324 w 308"/>
                    <a:gd name="T21" fmla="*/ 559 h 1067"/>
                    <a:gd name="T22" fmla="*/ 322 w 308"/>
                    <a:gd name="T23" fmla="*/ 592 h 1067"/>
                    <a:gd name="T24" fmla="*/ 311 w 308"/>
                    <a:gd name="T25" fmla="*/ 615 h 1067"/>
                    <a:gd name="T26" fmla="*/ 306 w 308"/>
                    <a:gd name="T27" fmla="*/ 644 h 1067"/>
                    <a:gd name="T28" fmla="*/ 309 w 308"/>
                    <a:gd name="T29" fmla="*/ 691 h 1067"/>
                    <a:gd name="T30" fmla="*/ 311 w 308"/>
                    <a:gd name="T31" fmla="*/ 771 h 1067"/>
                    <a:gd name="T32" fmla="*/ 319 w 308"/>
                    <a:gd name="T33" fmla="*/ 809 h 1067"/>
                    <a:gd name="T34" fmla="*/ 336 w 308"/>
                    <a:gd name="T35" fmla="*/ 844 h 1067"/>
                    <a:gd name="T36" fmla="*/ 362 w 308"/>
                    <a:gd name="T37" fmla="*/ 879 h 1067"/>
                    <a:gd name="T38" fmla="*/ 314 w 308"/>
                    <a:gd name="T39" fmla="*/ 892 h 1067"/>
                    <a:gd name="T40" fmla="*/ 262 w 308"/>
                    <a:gd name="T41" fmla="*/ 903 h 1067"/>
                    <a:gd name="T42" fmla="*/ 223 w 308"/>
                    <a:gd name="T43" fmla="*/ 900 h 1067"/>
                    <a:gd name="T44" fmla="*/ 145 w 308"/>
                    <a:gd name="T45" fmla="*/ 889 h 1067"/>
                    <a:gd name="T46" fmla="*/ 134 w 308"/>
                    <a:gd name="T47" fmla="*/ 845 h 1067"/>
                    <a:gd name="T48" fmla="*/ 127 w 308"/>
                    <a:gd name="T49" fmla="*/ 808 h 1067"/>
                    <a:gd name="T50" fmla="*/ 132 w 308"/>
                    <a:gd name="T51" fmla="*/ 783 h 1067"/>
                    <a:gd name="T52" fmla="*/ 139 w 308"/>
                    <a:gd name="T53" fmla="*/ 747 h 1067"/>
                    <a:gd name="T54" fmla="*/ 132 w 308"/>
                    <a:gd name="T55" fmla="*/ 715 h 1067"/>
                    <a:gd name="T56" fmla="*/ 114 w 308"/>
                    <a:gd name="T57" fmla="*/ 682 h 1067"/>
                    <a:gd name="T58" fmla="*/ 102 w 308"/>
                    <a:gd name="T59" fmla="*/ 659 h 1067"/>
                    <a:gd name="T60" fmla="*/ 98 w 308"/>
                    <a:gd name="T61" fmla="*/ 621 h 1067"/>
                    <a:gd name="T62" fmla="*/ 89 w 308"/>
                    <a:gd name="T63" fmla="*/ 601 h 1067"/>
                    <a:gd name="T64" fmla="*/ 80 w 308"/>
                    <a:gd name="T65" fmla="*/ 527 h 1067"/>
                    <a:gd name="T66" fmla="*/ 67 w 308"/>
                    <a:gd name="T67" fmla="*/ 468 h 1067"/>
                    <a:gd name="T68" fmla="*/ 59 w 308"/>
                    <a:gd name="T69" fmla="*/ 424 h 1067"/>
                    <a:gd name="T70" fmla="*/ 46 w 308"/>
                    <a:gd name="T71" fmla="*/ 405 h 1067"/>
                    <a:gd name="T72" fmla="*/ 32 w 308"/>
                    <a:gd name="T73" fmla="*/ 357 h 1067"/>
                    <a:gd name="T74" fmla="*/ 22 w 308"/>
                    <a:gd name="T75" fmla="*/ 301 h 1067"/>
                    <a:gd name="T76" fmla="*/ 26 w 308"/>
                    <a:gd name="T77" fmla="*/ 250 h 1067"/>
                    <a:gd name="T78" fmla="*/ 22 w 308"/>
                    <a:gd name="T79" fmla="*/ 217 h 1067"/>
                    <a:gd name="T80" fmla="*/ 9 w 308"/>
                    <a:gd name="T81" fmla="*/ 176 h 1067"/>
                    <a:gd name="T82" fmla="*/ 6 w 308"/>
                    <a:gd name="T83" fmla="*/ 138 h 1067"/>
                    <a:gd name="T84" fmla="*/ 0 w 308"/>
                    <a:gd name="T85" fmla="*/ 92 h 1067"/>
                    <a:gd name="T86" fmla="*/ 34 w 308"/>
                    <a:gd name="T87" fmla="*/ 54 h 1067"/>
                    <a:gd name="T88" fmla="*/ 43 w 308"/>
                    <a:gd name="T89" fmla="*/ 34 h 1067"/>
                    <a:gd name="T90" fmla="*/ 58 w 308"/>
                    <a:gd name="T91" fmla="*/ 20 h 1067"/>
                    <a:gd name="T92" fmla="*/ 72 w 308"/>
                    <a:gd name="T93" fmla="*/ 5 h 1067"/>
                    <a:gd name="T94" fmla="*/ 98 w 308"/>
                    <a:gd name="T95" fmla="*/ 0 h 106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08"/>
                    <a:gd name="T145" fmla="*/ 0 h 1067"/>
                    <a:gd name="T146" fmla="*/ 308 w 308"/>
                    <a:gd name="T147" fmla="*/ 1067 h 106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08" h="1067">
                      <a:moveTo>
                        <a:pt x="83" y="0"/>
                      </a:moveTo>
                      <a:lnTo>
                        <a:pt x="116" y="46"/>
                      </a:lnTo>
                      <a:lnTo>
                        <a:pt x="141" y="87"/>
                      </a:lnTo>
                      <a:lnTo>
                        <a:pt x="153" y="118"/>
                      </a:lnTo>
                      <a:lnTo>
                        <a:pt x="268" y="162"/>
                      </a:lnTo>
                      <a:lnTo>
                        <a:pt x="245" y="330"/>
                      </a:lnTo>
                      <a:lnTo>
                        <a:pt x="249" y="406"/>
                      </a:lnTo>
                      <a:lnTo>
                        <a:pt x="252" y="514"/>
                      </a:lnTo>
                      <a:lnTo>
                        <a:pt x="256" y="574"/>
                      </a:lnTo>
                      <a:lnTo>
                        <a:pt x="269" y="620"/>
                      </a:lnTo>
                      <a:lnTo>
                        <a:pt x="276" y="661"/>
                      </a:lnTo>
                      <a:lnTo>
                        <a:pt x="274" y="699"/>
                      </a:lnTo>
                      <a:lnTo>
                        <a:pt x="265" y="727"/>
                      </a:lnTo>
                      <a:lnTo>
                        <a:pt x="260" y="761"/>
                      </a:lnTo>
                      <a:lnTo>
                        <a:pt x="263" y="817"/>
                      </a:lnTo>
                      <a:lnTo>
                        <a:pt x="265" y="911"/>
                      </a:lnTo>
                      <a:lnTo>
                        <a:pt x="271" y="956"/>
                      </a:lnTo>
                      <a:lnTo>
                        <a:pt x="286" y="997"/>
                      </a:lnTo>
                      <a:lnTo>
                        <a:pt x="308" y="1039"/>
                      </a:lnTo>
                      <a:lnTo>
                        <a:pt x="267" y="1054"/>
                      </a:lnTo>
                      <a:lnTo>
                        <a:pt x="223" y="1067"/>
                      </a:lnTo>
                      <a:lnTo>
                        <a:pt x="190" y="1064"/>
                      </a:lnTo>
                      <a:lnTo>
                        <a:pt x="123" y="1050"/>
                      </a:lnTo>
                      <a:lnTo>
                        <a:pt x="114" y="999"/>
                      </a:lnTo>
                      <a:lnTo>
                        <a:pt x="108" y="955"/>
                      </a:lnTo>
                      <a:lnTo>
                        <a:pt x="112" y="925"/>
                      </a:lnTo>
                      <a:lnTo>
                        <a:pt x="118" y="883"/>
                      </a:lnTo>
                      <a:lnTo>
                        <a:pt x="112" y="845"/>
                      </a:lnTo>
                      <a:lnTo>
                        <a:pt x="97" y="806"/>
                      </a:lnTo>
                      <a:lnTo>
                        <a:pt x="87" y="779"/>
                      </a:lnTo>
                      <a:lnTo>
                        <a:pt x="83" y="734"/>
                      </a:lnTo>
                      <a:lnTo>
                        <a:pt x="76" y="710"/>
                      </a:lnTo>
                      <a:lnTo>
                        <a:pt x="68" y="623"/>
                      </a:lnTo>
                      <a:lnTo>
                        <a:pt x="57" y="553"/>
                      </a:lnTo>
                      <a:lnTo>
                        <a:pt x="50" y="501"/>
                      </a:lnTo>
                      <a:lnTo>
                        <a:pt x="39" y="479"/>
                      </a:lnTo>
                      <a:lnTo>
                        <a:pt x="27" y="422"/>
                      </a:lnTo>
                      <a:lnTo>
                        <a:pt x="19" y="356"/>
                      </a:lnTo>
                      <a:lnTo>
                        <a:pt x="22" y="295"/>
                      </a:lnTo>
                      <a:lnTo>
                        <a:pt x="19" y="257"/>
                      </a:lnTo>
                      <a:lnTo>
                        <a:pt x="8" y="208"/>
                      </a:lnTo>
                      <a:lnTo>
                        <a:pt x="5" y="163"/>
                      </a:lnTo>
                      <a:lnTo>
                        <a:pt x="0" y="109"/>
                      </a:lnTo>
                      <a:lnTo>
                        <a:pt x="29" y="64"/>
                      </a:lnTo>
                      <a:lnTo>
                        <a:pt x="37" y="40"/>
                      </a:lnTo>
                      <a:lnTo>
                        <a:pt x="49" y="24"/>
                      </a:lnTo>
                      <a:lnTo>
                        <a:pt x="61" y="6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7" name="Freeform 77"/>
                <p:cNvSpPr>
                  <a:spLocks/>
                </p:cNvSpPr>
                <p:nvPr/>
              </p:nvSpPr>
              <p:spPr bwMode="auto">
                <a:xfrm flipH="1">
                  <a:off x="5500" y="3474"/>
                  <a:ext cx="92" cy="374"/>
                </a:xfrm>
                <a:custGeom>
                  <a:avLst/>
                  <a:gdLst>
                    <a:gd name="T0" fmla="*/ 71 w 183"/>
                    <a:gd name="T1" fmla="*/ 374 h 1114"/>
                    <a:gd name="T2" fmla="*/ 71 w 183"/>
                    <a:gd name="T3" fmla="*/ 324 h 1114"/>
                    <a:gd name="T4" fmla="*/ 83 w 183"/>
                    <a:gd name="T5" fmla="*/ 297 h 1114"/>
                    <a:gd name="T6" fmla="*/ 92 w 183"/>
                    <a:gd name="T7" fmla="*/ 274 h 1114"/>
                    <a:gd name="T8" fmla="*/ 71 w 183"/>
                    <a:gd name="T9" fmla="*/ 248 h 1114"/>
                    <a:gd name="T10" fmla="*/ 71 w 183"/>
                    <a:gd name="T11" fmla="*/ 236 h 1114"/>
                    <a:gd name="T12" fmla="*/ 62 w 183"/>
                    <a:gd name="T13" fmla="*/ 215 h 1114"/>
                    <a:gd name="T14" fmla="*/ 49 w 183"/>
                    <a:gd name="T15" fmla="*/ 197 h 1114"/>
                    <a:gd name="T16" fmla="*/ 53 w 183"/>
                    <a:gd name="T17" fmla="*/ 171 h 1114"/>
                    <a:gd name="T18" fmla="*/ 35 w 183"/>
                    <a:gd name="T19" fmla="*/ 156 h 1114"/>
                    <a:gd name="T20" fmla="*/ 27 w 183"/>
                    <a:gd name="T21" fmla="*/ 129 h 1114"/>
                    <a:gd name="T22" fmla="*/ 27 w 183"/>
                    <a:gd name="T23" fmla="*/ 100 h 1114"/>
                    <a:gd name="T24" fmla="*/ 22 w 183"/>
                    <a:gd name="T25" fmla="*/ 71 h 1114"/>
                    <a:gd name="T26" fmla="*/ 9 w 183"/>
                    <a:gd name="T27" fmla="*/ 41 h 1114"/>
                    <a:gd name="T28" fmla="*/ 0 w 183"/>
                    <a:gd name="T29" fmla="*/ 9 h 1114"/>
                    <a:gd name="T30" fmla="*/ 0 w 183"/>
                    <a:gd name="T31" fmla="*/ 0 h 111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3"/>
                    <a:gd name="T49" fmla="*/ 0 h 1114"/>
                    <a:gd name="T50" fmla="*/ 183 w 183"/>
                    <a:gd name="T51" fmla="*/ 1114 h 111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3" h="1114">
                      <a:moveTo>
                        <a:pt x="141" y="1114"/>
                      </a:moveTo>
                      <a:lnTo>
                        <a:pt x="141" y="966"/>
                      </a:lnTo>
                      <a:lnTo>
                        <a:pt x="166" y="886"/>
                      </a:lnTo>
                      <a:lnTo>
                        <a:pt x="183" y="816"/>
                      </a:lnTo>
                      <a:lnTo>
                        <a:pt x="141" y="738"/>
                      </a:lnTo>
                      <a:lnTo>
                        <a:pt x="141" y="703"/>
                      </a:lnTo>
                      <a:lnTo>
                        <a:pt x="123" y="641"/>
                      </a:lnTo>
                      <a:lnTo>
                        <a:pt x="97" y="587"/>
                      </a:lnTo>
                      <a:lnTo>
                        <a:pt x="105" y="508"/>
                      </a:lnTo>
                      <a:lnTo>
                        <a:pt x="70" y="464"/>
                      </a:lnTo>
                      <a:lnTo>
                        <a:pt x="53" y="384"/>
                      </a:lnTo>
                      <a:lnTo>
                        <a:pt x="53" y="298"/>
                      </a:lnTo>
                      <a:lnTo>
                        <a:pt x="44" y="210"/>
                      </a:lnTo>
                      <a:lnTo>
                        <a:pt x="17" y="122"/>
                      </a:lnTo>
                      <a:lnTo>
                        <a:pt x="0" y="2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8" name="Freeform 78"/>
                <p:cNvSpPr>
                  <a:spLocks/>
                </p:cNvSpPr>
                <p:nvPr/>
              </p:nvSpPr>
              <p:spPr bwMode="auto">
                <a:xfrm rot="5113867" flipH="1">
                  <a:off x="5711" y="3265"/>
                  <a:ext cx="18" cy="41"/>
                </a:xfrm>
                <a:custGeom>
                  <a:avLst/>
                  <a:gdLst>
                    <a:gd name="T0" fmla="*/ 18 w 53"/>
                    <a:gd name="T1" fmla="*/ 0 h 82"/>
                    <a:gd name="T2" fmla="*/ 10 w 53"/>
                    <a:gd name="T3" fmla="*/ 2 h 82"/>
                    <a:gd name="T4" fmla="*/ 3 w 53"/>
                    <a:gd name="T5" fmla="*/ 6 h 82"/>
                    <a:gd name="T6" fmla="*/ 0 w 53"/>
                    <a:gd name="T7" fmla="*/ 14 h 82"/>
                    <a:gd name="T8" fmla="*/ 1 w 53"/>
                    <a:gd name="T9" fmla="*/ 22 h 82"/>
                    <a:gd name="T10" fmla="*/ 5 w 53"/>
                    <a:gd name="T11" fmla="*/ 31 h 82"/>
                    <a:gd name="T12" fmla="*/ 7 w 53"/>
                    <a:gd name="T13" fmla="*/ 41 h 8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3"/>
                    <a:gd name="T22" fmla="*/ 0 h 82"/>
                    <a:gd name="T23" fmla="*/ 53 w 53"/>
                    <a:gd name="T24" fmla="*/ 82 h 8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3" h="82">
                      <a:moveTo>
                        <a:pt x="53" y="0"/>
                      </a:moveTo>
                      <a:lnTo>
                        <a:pt x="28" y="4"/>
                      </a:lnTo>
                      <a:lnTo>
                        <a:pt x="10" y="13"/>
                      </a:lnTo>
                      <a:lnTo>
                        <a:pt x="0" y="29"/>
                      </a:lnTo>
                      <a:lnTo>
                        <a:pt x="3" y="44"/>
                      </a:lnTo>
                      <a:lnTo>
                        <a:pt x="16" y="62"/>
                      </a:lnTo>
                      <a:lnTo>
                        <a:pt x="20" y="82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" name="Freeform 79"/>
                <p:cNvSpPr>
                  <a:spLocks/>
                </p:cNvSpPr>
                <p:nvPr/>
              </p:nvSpPr>
              <p:spPr bwMode="auto">
                <a:xfrm rot="5113867" flipH="1">
                  <a:off x="5687" y="3255"/>
                  <a:ext cx="19" cy="31"/>
                </a:xfrm>
                <a:custGeom>
                  <a:avLst/>
                  <a:gdLst>
                    <a:gd name="T0" fmla="*/ 19 w 57"/>
                    <a:gd name="T1" fmla="*/ 3 h 66"/>
                    <a:gd name="T2" fmla="*/ 12 w 57"/>
                    <a:gd name="T3" fmla="*/ 0 h 66"/>
                    <a:gd name="T4" fmla="*/ 6 w 57"/>
                    <a:gd name="T5" fmla="*/ 2 h 66"/>
                    <a:gd name="T6" fmla="*/ 1 w 57"/>
                    <a:gd name="T7" fmla="*/ 8 h 66"/>
                    <a:gd name="T8" fmla="*/ 0 w 57"/>
                    <a:gd name="T9" fmla="*/ 16 h 66"/>
                    <a:gd name="T10" fmla="*/ 2 w 57"/>
                    <a:gd name="T11" fmla="*/ 23 h 66"/>
                    <a:gd name="T12" fmla="*/ 6 w 57"/>
                    <a:gd name="T13" fmla="*/ 31 h 6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7"/>
                    <a:gd name="T22" fmla="*/ 0 h 66"/>
                    <a:gd name="T23" fmla="*/ 57 w 57"/>
                    <a:gd name="T24" fmla="*/ 66 h 6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7" h="66">
                      <a:moveTo>
                        <a:pt x="57" y="7"/>
                      </a:moveTo>
                      <a:lnTo>
                        <a:pt x="37" y="0"/>
                      </a:lnTo>
                      <a:lnTo>
                        <a:pt x="17" y="4"/>
                      </a:lnTo>
                      <a:lnTo>
                        <a:pt x="4" y="16"/>
                      </a:lnTo>
                      <a:lnTo>
                        <a:pt x="0" y="34"/>
                      </a:lnTo>
                      <a:lnTo>
                        <a:pt x="7" y="48"/>
                      </a:lnTo>
                      <a:lnTo>
                        <a:pt x="17" y="66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0" name="Freeform 80"/>
                <p:cNvSpPr>
                  <a:spLocks/>
                </p:cNvSpPr>
                <p:nvPr/>
              </p:nvSpPr>
              <p:spPr bwMode="auto">
                <a:xfrm flipH="1">
                  <a:off x="5073" y="2795"/>
                  <a:ext cx="652" cy="600"/>
                </a:xfrm>
                <a:custGeom>
                  <a:avLst/>
                  <a:gdLst>
                    <a:gd name="T0" fmla="*/ 509 w 557"/>
                    <a:gd name="T1" fmla="*/ 425 h 708"/>
                    <a:gd name="T2" fmla="*/ 454 w 557"/>
                    <a:gd name="T3" fmla="*/ 481 h 708"/>
                    <a:gd name="T4" fmla="*/ 451 w 557"/>
                    <a:gd name="T5" fmla="*/ 508 h 708"/>
                    <a:gd name="T6" fmla="*/ 423 w 557"/>
                    <a:gd name="T7" fmla="*/ 539 h 708"/>
                    <a:gd name="T8" fmla="*/ 406 w 557"/>
                    <a:gd name="T9" fmla="*/ 566 h 708"/>
                    <a:gd name="T10" fmla="*/ 343 w 557"/>
                    <a:gd name="T11" fmla="*/ 592 h 708"/>
                    <a:gd name="T12" fmla="*/ 331 w 557"/>
                    <a:gd name="T13" fmla="*/ 586 h 708"/>
                    <a:gd name="T14" fmla="*/ 291 w 557"/>
                    <a:gd name="T15" fmla="*/ 583 h 708"/>
                    <a:gd name="T16" fmla="*/ 226 w 557"/>
                    <a:gd name="T17" fmla="*/ 575 h 708"/>
                    <a:gd name="T18" fmla="*/ 89 w 557"/>
                    <a:gd name="T19" fmla="*/ 600 h 708"/>
                    <a:gd name="T20" fmla="*/ 22 w 557"/>
                    <a:gd name="T21" fmla="*/ 566 h 708"/>
                    <a:gd name="T22" fmla="*/ 22 w 557"/>
                    <a:gd name="T23" fmla="*/ 564 h 708"/>
                    <a:gd name="T24" fmla="*/ 29 w 557"/>
                    <a:gd name="T25" fmla="*/ 535 h 708"/>
                    <a:gd name="T26" fmla="*/ 102 w 557"/>
                    <a:gd name="T27" fmla="*/ 485 h 708"/>
                    <a:gd name="T28" fmla="*/ 152 w 557"/>
                    <a:gd name="T29" fmla="*/ 408 h 708"/>
                    <a:gd name="T30" fmla="*/ 286 w 557"/>
                    <a:gd name="T31" fmla="*/ 312 h 708"/>
                    <a:gd name="T32" fmla="*/ 310 w 557"/>
                    <a:gd name="T33" fmla="*/ 297 h 708"/>
                    <a:gd name="T34" fmla="*/ 144 w 557"/>
                    <a:gd name="T35" fmla="*/ 270 h 708"/>
                    <a:gd name="T36" fmla="*/ 105 w 557"/>
                    <a:gd name="T37" fmla="*/ 238 h 708"/>
                    <a:gd name="T38" fmla="*/ 76 w 557"/>
                    <a:gd name="T39" fmla="*/ 212 h 708"/>
                    <a:gd name="T40" fmla="*/ 184 w 557"/>
                    <a:gd name="T41" fmla="*/ 231 h 708"/>
                    <a:gd name="T42" fmla="*/ 181 w 557"/>
                    <a:gd name="T43" fmla="*/ 231 h 708"/>
                    <a:gd name="T44" fmla="*/ 194 w 557"/>
                    <a:gd name="T45" fmla="*/ 125 h 708"/>
                    <a:gd name="T46" fmla="*/ 325 w 557"/>
                    <a:gd name="T47" fmla="*/ 125 h 708"/>
                    <a:gd name="T48" fmla="*/ 345 w 557"/>
                    <a:gd name="T49" fmla="*/ 208 h 708"/>
                    <a:gd name="T50" fmla="*/ 350 w 557"/>
                    <a:gd name="T51" fmla="*/ 195 h 708"/>
                    <a:gd name="T52" fmla="*/ 320 w 557"/>
                    <a:gd name="T53" fmla="*/ 122 h 708"/>
                    <a:gd name="T54" fmla="*/ 233 w 557"/>
                    <a:gd name="T55" fmla="*/ 116 h 708"/>
                    <a:gd name="T56" fmla="*/ 260 w 557"/>
                    <a:gd name="T57" fmla="*/ 45 h 708"/>
                    <a:gd name="T58" fmla="*/ 266 w 557"/>
                    <a:gd name="T59" fmla="*/ 44 h 708"/>
                    <a:gd name="T60" fmla="*/ 393 w 557"/>
                    <a:gd name="T61" fmla="*/ 14 h 708"/>
                    <a:gd name="T62" fmla="*/ 547 w 557"/>
                    <a:gd name="T63" fmla="*/ 60 h 708"/>
                    <a:gd name="T64" fmla="*/ 520 w 557"/>
                    <a:gd name="T65" fmla="*/ 15 h 708"/>
                    <a:gd name="T66" fmla="*/ 555 w 557"/>
                    <a:gd name="T67" fmla="*/ 20 h 708"/>
                    <a:gd name="T68" fmla="*/ 544 w 557"/>
                    <a:gd name="T69" fmla="*/ 45 h 708"/>
                    <a:gd name="T70" fmla="*/ 624 w 557"/>
                    <a:gd name="T71" fmla="*/ 169 h 708"/>
                    <a:gd name="T72" fmla="*/ 631 w 557"/>
                    <a:gd name="T73" fmla="*/ 177 h 708"/>
                    <a:gd name="T74" fmla="*/ 597 w 557"/>
                    <a:gd name="T75" fmla="*/ 122 h 708"/>
                    <a:gd name="T76" fmla="*/ 592 w 557"/>
                    <a:gd name="T77" fmla="*/ 56 h 708"/>
                    <a:gd name="T78" fmla="*/ 641 w 557"/>
                    <a:gd name="T79" fmla="*/ 155 h 708"/>
                    <a:gd name="T80" fmla="*/ 650 w 557"/>
                    <a:gd name="T81" fmla="*/ 195 h 708"/>
                    <a:gd name="T82" fmla="*/ 648 w 557"/>
                    <a:gd name="T83" fmla="*/ 242 h 708"/>
                    <a:gd name="T84" fmla="*/ 618 w 557"/>
                    <a:gd name="T85" fmla="*/ 300 h 708"/>
                    <a:gd name="T86" fmla="*/ 568 w 557"/>
                    <a:gd name="T87" fmla="*/ 340 h 708"/>
                    <a:gd name="T88" fmla="*/ 528 w 557"/>
                    <a:gd name="T89" fmla="*/ 382 h 70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557"/>
                    <a:gd name="T136" fmla="*/ 0 h 708"/>
                    <a:gd name="T137" fmla="*/ 557 w 557"/>
                    <a:gd name="T138" fmla="*/ 708 h 708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557" h="708">
                      <a:moveTo>
                        <a:pt x="441" y="470"/>
                      </a:moveTo>
                      <a:lnTo>
                        <a:pt x="435" y="501"/>
                      </a:lnTo>
                      <a:lnTo>
                        <a:pt x="412" y="531"/>
                      </a:lnTo>
                      <a:lnTo>
                        <a:pt x="388" y="567"/>
                      </a:lnTo>
                      <a:lnTo>
                        <a:pt x="374" y="596"/>
                      </a:lnTo>
                      <a:lnTo>
                        <a:pt x="385" y="600"/>
                      </a:lnTo>
                      <a:lnTo>
                        <a:pt x="371" y="616"/>
                      </a:lnTo>
                      <a:lnTo>
                        <a:pt x="361" y="636"/>
                      </a:lnTo>
                      <a:lnTo>
                        <a:pt x="358" y="656"/>
                      </a:lnTo>
                      <a:lnTo>
                        <a:pt x="347" y="668"/>
                      </a:lnTo>
                      <a:lnTo>
                        <a:pt x="314" y="682"/>
                      </a:lnTo>
                      <a:lnTo>
                        <a:pt x="293" y="699"/>
                      </a:lnTo>
                      <a:lnTo>
                        <a:pt x="290" y="688"/>
                      </a:lnTo>
                      <a:lnTo>
                        <a:pt x="283" y="691"/>
                      </a:lnTo>
                      <a:lnTo>
                        <a:pt x="276" y="688"/>
                      </a:lnTo>
                      <a:lnTo>
                        <a:pt x="249" y="688"/>
                      </a:lnTo>
                      <a:lnTo>
                        <a:pt x="222" y="688"/>
                      </a:lnTo>
                      <a:lnTo>
                        <a:pt x="193" y="678"/>
                      </a:lnTo>
                      <a:lnTo>
                        <a:pt x="140" y="687"/>
                      </a:lnTo>
                      <a:lnTo>
                        <a:pt x="76" y="708"/>
                      </a:lnTo>
                      <a:lnTo>
                        <a:pt x="46" y="688"/>
                      </a:lnTo>
                      <a:lnTo>
                        <a:pt x="19" y="668"/>
                      </a:lnTo>
                      <a:lnTo>
                        <a:pt x="3" y="659"/>
                      </a:lnTo>
                      <a:lnTo>
                        <a:pt x="19" y="665"/>
                      </a:lnTo>
                      <a:lnTo>
                        <a:pt x="0" y="650"/>
                      </a:lnTo>
                      <a:lnTo>
                        <a:pt x="25" y="631"/>
                      </a:lnTo>
                      <a:lnTo>
                        <a:pt x="53" y="609"/>
                      </a:lnTo>
                      <a:lnTo>
                        <a:pt x="87" y="572"/>
                      </a:lnTo>
                      <a:lnTo>
                        <a:pt x="113" y="530"/>
                      </a:lnTo>
                      <a:lnTo>
                        <a:pt x="130" y="482"/>
                      </a:lnTo>
                      <a:lnTo>
                        <a:pt x="176" y="451"/>
                      </a:lnTo>
                      <a:lnTo>
                        <a:pt x="244" y="368"/>
                      </a:lnTo>
                      <a:lnTo>
                        <a:pt x="263" y="347"/>
                      </a:lnTo>
                      <a:lnTo>
                        <a:pt x="265" y="350"/>
                      </a:lnTo>
                      <a:lnTo>
                        <a:pt x="173" y="328"/>
                      </a:lnTo>
                      <a:lnTo>
                        <a:pt x="123" y="319"/>
                      </a:lnTo>
                      <a:lnTo>
                        <a:pt x="102" y="295"/>
                      </a:lnTo>
                      <a:lnTo>
                        <a:pt x="90" y="281"/>
                      </a:lnTo>
                      <a:lnTo>
                        <a:pt x="86" y="277"/>
                      </a:lnTo>
                      <a:lnTo>
                        <a:pt x="65" y="250"/>
                      </a:lnTo>
                      <a:lnTo>
                        <a:pt x="106" y="212"/>
                      </a:lnTo>
                      <a:lnTo>
                        <a:pt x="157" y="273"/>
                      </a:lnTo>
                      <a:lnTo>
                        <a:pt x="274" y="306"/>
                      </a:lnTo>
                      <a:lnTo>
                        <a:pt x="155" y="273"/>
                      </a:lnTo>
                      <a:lnTo>
                        <a:pt x="102" y="206"/>
                      </a:lnTo>
                      <a:lnTo>
                        <a:pt x="166" y="148"/>
                      </a:lnTo>
                      <a:lnTo>
                        <a:pt x="221" y="134"/>
                      </a:lnTo>
                      <a:lnTo>
                        <a:pt x="278" y="147"/>
                      </a:lnTo>
                      <a:lnTo>
                        <a:pt x="295" y="182"/>
                      </a:lnTo>
                      <a:lnTo>
                        <a:pt x="295" y="246"/>
                      </a:lnTo>
                      <a:lnTo>
                        <a:pt x="258" y="347"/>
                      </a:lnTo>
                      <a:lnTo>
                        <a:pt x="299" y="230"/>
                      </a:lnTo>
                      <a:lnTo>
                        <a:pt x="298" y="180"/>
                      </a:lnTo>
                      <a:lnTo>
                        <a:pt x="273" y="144"/>
                      </a:lnTo>
                      <a:lnTo>
                        <a:pt x="243" y="129"/>
                      </a:lnTo>
                      <a:lnTo>
                        <a:pt x="199" y="137"/>
                      </a:lnTo>
                      <a:lnTo>
                        <a:pt x="146" y="163"/>
                      </a:lnTo>
                      <a:lnTo>
                        <a:pt x="222" y="53"/>
                      </a:lnTo>
                      <a:lnTo>
                        <a:pt x="280" y="63"/>
                      </a:lnTo>
                      <a:lnTo>
                        <a:pt x="227" y="52"/>
                      </a:lnTo>
                      <a:lnTo>
                        <a:pt x="265" y="15"/>
                      </a:lnTo>
                      <a:lnTo>
                        <a:pt x="336" y="16"/>
                      </a:lnTo>
                      <a:lnTo>
                        <a:pt x="426" y="36"/>
                      </a:lnTo>
                      <a:lnTo>
                        <a:pt x="467" y="71"/>
                      </a:lnTo>
                      <a:lnTo>
                        <a:pt x="488" y="110"/>
                      </a:lnTo>
                      <a:lnTo>
                        <a:pt x="444" y="18"/>
                      </a:lnTo>
                      <a:lnTo>
                        <a:pt x="465" y="0"/>
                      </a:lnTo>
                      <a:lnTo>
                        <a:pt x="474" y="24"/>
                      </a:lnTo>
                      <a:lnTo>
                        <a:pt x="530" y="78"/>
                      </a:lnTo>
                      <a:lnTo>
                        <a:pt x="465" y="53"/>
                      </a:lnTo>
                      <a:lnTo>
                        <a:pt x="489" y="99"/>
                      </a:lnTo>
                      <a:lnTo>
                        <a:pt x="533" y="200"/>
                      </a:lnTo>
                      <a:lnTo>
                        <a:pt x="551" y="266"/>
                      </a:lnTo>
                      <a:lnTo>
                        <a:pt x="539" y="209"/>
                      </a:lnTo>
                      <a:lnTo>
                        <a:pt x="509" y="144"/>
                      </a:lnTo>
                      <a:lnTo>
                        <a:pt x="510" y="144"/>
                      </a:lnTo>
                      <a:lnTo>
                        <a:pt x="465" y="48"/>
                      </a:lnTo>
                      <a:lnTo>
                        <a:pt x="506" y="66"/>
                      </a:lnTo>
                      <a:lnTo>
                        <a:pt x="539" y="174"/>
                      </a:lnTo>
                      <a:lnTo>
                        <a:pt x="548" y="183"/>
                      </a:lnTo>
                      <a:lnTo>
                        <a:pt x="537" y="180"/>
                      </a:lnTo>
                      <a:lnTo>
                        <a:pt x="555" y="230"/>
                      </a:lnTo>
                      <a:lnTo>
                        <a:pt x="557" y="235"/>
                      </a:lnTo>
                      <a:lnTo>
                        <a:pt x="554" y="285"/>
                      </a:lnTo>
                      <a:lnTo>
                        <a:pt x="543" y="322"/>
                      </a:lnTo>
                      <a:lnTo>
                        <a:pt x="528" y="354"/>
                      </a:lnTo>
                      <a:lnTo>
                        <a:pt x="510" y="381"/>
                      </a:lnTo>
                      <a:lnTo>
                        <a:pt x="485" y="401"/>
                      </a:lnTo>
                      <a:lnTo>
                        <a:pt x="465" y="418"/>
                      </a:lnTo>
                      <a:lnTo>
                        <a:pt x="451" y="451"/>
                      </a:lnTo>
                      <a:lnTo>
                        <a:pt x="441" y="4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1" name="Line 81"/>
                <p:cNvSpPr>
                  <a:spLocks noChangeShapeType="1"/>
                </p:cNvSpPr>
                <p:nvPr/>
              </p:nvSpPr>
              <p:spPr bwMode="auto">
                <a:xfrm rot="5113867" flipH="1">
                  <a:off x="5431" y="2946"/>
                  <a:ext cx="129" cy="96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2" name="Freeform 82"/>
                <p:cNvSpPr>
                  <a:spLocks/>
                </p:cNvSpPr>
                <p:nvPr/>
              </p:nvSpPr>
              <p:spPr bwMode="auto">
                <a:xfrm rot="5113867" flipH="1">
                  <a:off x="5334" y="3092"/>
                  <a:ext cx="36" cy="114"/>
                </a:xfrm>
                <a:custGeom>
                  <a:avLst/>
                  <a:gdLst>
                    <a:gd name="T0" fmla="*/ 4 w 108"/>
                    <a:gd name="T1" fmla="*/ 114 h 232"/>
                    <a:gd name="T2" fmla="*/ 0 w 108"/>
                    <a:gd name="T3" fmla="*/ 85 h 232"/>
                    <a:gd name="T4" fmla="*/ 5 w 108"/>
                    <a:gd name="T5" fmla="*/ 52 h 232"/>
                    <a:gd name="T6" fmla="*/ 17 w 108"/>
                    <a:gd name="T7" fmla="*/ 22 h 232"/>
                    <a:gd name="T8" fmla="*/ 36 w 108"/>
                    <a:gd name="T9" fmla="*/ 0 h 2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"/>
                    <a:gd name="T16" fmla="*/ 0 h 232"/>
                    <a:gd name="T17" fmla="*/ 108 w 108"/>
                    <a:gd name="T18" fmla="*/ 232 h 2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" h="232">
                      <a:moveTo>
                        <a:pt x="12" y="232"/>
                      </a:moveTo>
                      <a:lnTo>
                        <a:pt x="0" y="172"/>
                      </a:lnTo>
                      <a:lnTo>
                        <a:pt x="15" y="106"/>
                      </a:lnTo>
                      <a:lnTo>
                        <a:pt x="50" y="44"/>
                      </a:lnTo>
                      <a:lnTo>
                        <a:pt x="108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" name="Freeform 83"/>
                <p:cNvSpPr>
                  <a:spLocks/>
                </p:cNvSpPr>
                <p:nvPr/>
              </p:nvSpPr>
              <p:spPr bwMode="auto">
                <a:xfrm rot="5113867" flipH="1">
                  <a:off x="5312" y="3075"/>
                  <a:ext cx="24" cy="122"/>
                </a:xfrm>
                <a:custGeom>
                  <a:avLst/>
                  <a:gdLst>
                    <a:gd name="T0" fmla="*/ 24 w 71"/>
                    <a:gd name="T1" fmla="*/ 122 h 248"/>
                    <a:gd name="T2" fmla="*/ 11 w 71"/>
                    <a:gd name="T3" fmla="*/ 111 h 248"/>
                    <a:gd name="T4" fmla="*/ 4 w 71"/>
                    <a:gd name="T5" fmla="*/ 93 h 248"/>
                    <a:gd name="T6" fmla="*/ 0 w 71"/>
                    <a:gd name="T7" fmla="*/ 67 h 248"/>
                    <a:gd name="T8" fmla="*/ 2 w 71"/>
                    <a:gd name="T9" fmla="*/ 43 h 248"/>
                    <a:gd name="T10" fmla="*/ 11 w 71"/>
                    <a:gd name="T11" fmla="*/ 18 h 248"/>
                    <a:gd name="T12" fmla="*/ 22 w 71"/>
                    <a:gd name="T13" fmla="*/ 0 h 2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1"/>
                    <a:gd name="T22" fmla="*/ 0 h 248"/>
                    <a:gd name="T23" fmla="*/ 71 w 71"/>
                    <a:gd name="T24" fmla="*/ 248 h 24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1" h="248">
                      <a:moveTo>
                        <a:pt x="71" y="248"/>
                      </a:moveTo>
                      <a:lnTo>
                        <a:pt x="34" y="225"/>
                      </a:lnTo>
                      <a:lnTo>
                        <a:pt x="12" y="189"/>
                      </a:lnTo>
                      <a:lnTo>
                        <a:pt x="0" y="137"/>
                      </a:lnTo>
                      <a:lnTo>
                        <a:pt x="7" y="88"/>
                      </a:lnTo>
                      <a:lnTo>
                        <a:pt x="34" y="37"/>
                      </a:lnTo>
                      <a:lnTo>
                        <a:pt x="66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4" name="Freeform 84"/>
                <p:cNvSpPr>
                  <a:spLocks/>
                </p:cNvSpPr>
                <p:nvPr/>
              </p:nvSpPr>
              <p:spPr bwMode="auto">
                <a:xfrm rot="5113867" flipH="1">
                  <a:off x="5329" y="3078"/>
                  <a:ext cx="17" cy="54"/>
                </a:xfrm>
                <a:custGeom>
                  <a:avLst/>
                  <a:gdLst>
                    <a:gd name="T0" fmla="*/ 0 w 55"/>
                    <a:gd name="T1" fmla="*/ 0 h 110"/>
                    <a:gd name="T2" fmla="*/ 1 w 55"/>
                    <a:gd name="T3" fmla="*/ 23 h 110"/>
                    <a:gd name="T4" fmla="*/ 7 w 55"/>
                    <a:gd name="T5" fmla="*/ 45 h 110"/>
                    <a:gd name="T6" fmla="*/ 17 w 55"/>
                    <a:gd name="T7" fmla="*/ 54 h 1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5"/>
                    <a:gd name="T13" fmla="*/ 0 h 110"/>
                    <a:gd name="T14" fmla="*/ 55 w 55"/>
                    <a:gd name="T15" fmla="*/ 110 h 1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5" h="110">
                      <a:moveTo>
                        <a:pt x="0" y="0"/>
                      </a:moveTo>
                      <a:lnTo>
                        <a:pt x="2" y="47"/>
                      </a:lnTo>
                      <a:lnTo>
                        <a:pt x="24" y="91"/>
                      </a:lnTo>
                      <a:lnTo>
                        <a:pt x="55" y="11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" name="Freeform 85"/>
                <p:cNvSpPr>
                  <a:spLocks/>
                </p:cNvSpPr>
                <p:nvPr/>
              </p:nvSpPr>
              <p:spPr bwMode="auto">
                <a:xfrm rot="5113867" flipH="1">
                  <a:off x="5374" y="3143"/>
                  <a:ext cx="89" cy="72"/>
                </a:xfrm>
                <a:custGeom>
                  <a:avLst/>
                  <a:gdLst>
                    <a:gd name="T0" fmla="*/ 0 w 264"/>
                    <a:gd name="T1" fmla="*/ 72 h 146"/>
                    <a:gd name="T2" fmla="*/ 8 w 264"/>
                    <a:gd name="T3" fmla="*/ 49 h 146"/>
                    <a:gd name="T4" fmla="*/ 20 w 264"/>
                    <a:gd name="T5" fmla="*/ 26 h 146"/>
                    <a:gd name="T6" fmla="*/ 35 w 264"/>
                    <a:gd name="T7" fmla="*/ 10 h 146"/>
                    <a:gd name="T8" fmla="*/ 50 w 264"/>
                    <a:gd name="T9" fmla="*/ 2 h 146"/>
                    <a:gd name="T10" fmla="*/ 62 w 264"/>
                    <a:gd name="T11" fmla="*/ 0 h 146"/>
                    <a:gd name="T12" fmla="*/ 78 w 264"/>
                    <a:gd name="T13" fmla="*/ 5 h 146"/>
                    <a:gd name="T14" fmla="*/ 89 w 264"/>
                    <a:gd name="T15" fmla="*/ 15 h 1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64"/>
                    <a:gd name="T25" fmla="*/ 0 h 146"/>
                    <a:gd name="T26" fmla="*/ 264 w 264"/>
                    <a:gd name="T27" fmla="*/ 146 h 14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64" h="146">
                      <a:moveTo>
                        <a:pt x="0" y="146"/>
                      </a:moveTo>
                      <a:lnTo>
                        <a:pt x="24" y="100"/>
                      </a:lnTo>
                      <a:lnTo>
                        <a:pt x="60" y="53"/>
                      </a:lnTo>
                      <a:lnTo>
                        <a:pt x="104" y="21"/>
                      </a:lnTo>
                      <a:lnTo>
                        <a:pt x="147" y="5"/>
                      </a:lnTo>
                      <a:lnTo>
                        <a:pt x="185" y="0"/>
                      </a:lnTo>
                      <a:lnTo>
                        <a:pt x="232" y="11"/>
                      </a:lnTo>
                      <a:lnTo>
                        <a:pt x="264" y="3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" name="Freeform 86"/>
                <p:cNvSpPr>
                  <a:spLocks/>
                </p:cNvSpPr>
                <p:nvPr/>
              </p:nvSpPr>
              <p:spPr bwMode="auto">
                <a:xfrm rot="5113867" flipH="1">
                  <a:off x="5075" y="2979"/>
                  <a:ext cx="191" cy="174"/>
                </a:xfrm>
                <a:custGeom>
                  <a:avLst/>
                  <a:gdLst>
                    <a:gd name="T0" fmla="*/ 0 w 568"/>
                    <a:gd name="T1" fmla="*/ 90 h 357"/>
                    <a:gd name="T2" fmla="*/ 29 w 568"/>
                    <a:gd name="T3" fmla="*/ 78 h 357"/>
                    <a:gd name="T4" fmla="*/ 56 w 568"/>
                    <a:gd name="T5" fmla="*/ 63 h 357"/>
                    <a:gd name="T6" fmla="*/ 83 w 568"/>
                    <a:gd name="T7" fmla="*/ 43 h 357"/>
                    <a:gd name="T8" fmla="*/ 109 w 568"/>
                    <a:gd name="T9" fmla="*/ 21 h 357"/>
                    <a:gd name="T10" fmla="*/ 129 w 568"/>
                    <a:gd name="T11" fmla="*/ 0 h 357"/>
                    <a:gd name="T12" fmla="*/ 138 w 568"/>
                    <a:gd name="T13" fmla="*/ 33 h 357"/>
                    <a:gd name="T14" fmla="*/ 152 w 568"/>
                    <a:gd name="T15" fmla="*/ 65 h 357"/>
                    <a:gd name="T16" fmla="*/ 169 w 568"/>
                    <a:gd name="T17" fmla="*/ 93 h 357"/>
                    <a:gd name="T18" fmla="*/ 191 w 568"/>
                    <a:gd name="T19" fmla="*/ 116 h 357"/>
                    <a:gd name="T20" fmla="*/ 171 w 568"/>
                    <a:gd name="T21" fmla="*/ 138 h 357"/>
                    <a:gd name="T22" fmla="*/ 153 w 568"/>
                    <a:gd name="T23" fmla="*/ 154 h 357"/>
                    <a:gd name="T24" fmla="*/ 129 w 568"/>
                    <a:gd name="T25" fmla="*/ 166 h 357"/>
                    <a:gd name="T26" fmla="*/ 107 w 568"/>
                    <a:gd name="T27" fmla="*/ 174 h 357"/>
                    <a:gd name="T28" fmla="*/ 91 w 568"/>
                    <a:gd name="T29" fmla="*/ 173 h 357"/>
                    <a:gd name="T30" fmla="*/ 78 w 568"/>
                    <a:gd name="T31" fmla="*/ 168 h 35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68"/>
                    <a:gd name="T49" fmla="*/ 0 h 357"/>
                    <a:gd name="T50" fmla="*/ 568 w 568"/>
                    <a:gd name="T51" fmla="*/ 357 h 35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68" h="357">
                      <a:moveTo>
                        <a:pt x="0" y="184"/>
                      </a:moveTo>
                      <a:lnTo>
                        <a:pt x="86" y="160"/>
                      </a:lnTo>
                      <a:lnTo>
                        <a:pt x="166" y="130"/>
                      </a:lnTo>
                      <a:lnTo>
                        <a:pt x="248" y="89"/>
                      </a:lnTo>
                      <a:lnTo>
                        <a:pt x="324" y="43"/>
                      </a:lnTo>
                      <a:lnTo>
                        <a:pt x="384" y="0"/>
                      </a:lnTo>
                      <a:lnTo>
                        <a:pt x="409" y="68"/>
                      </a:lnTo>
                      <a:lnTo>
                        <a:pt x="452" y="133"/>
                      </a:lnTo>
                      <a:lnTo>
                        <a:pt x="503" y="191"/>
                      </a:lnTo>
                      <a:lnTo>
                        <a:pt x="568" y="237"/>
                      </a:lnTo>
                      <a:lnTo>
                        <a:pt x="509" y="284"/>
                      </a:lnTo>
                      <a:lnTo>
                        <a:pt x="456" y="315"/>
                      </a:lnTo>
                      <a:lnTo>
                        <a:pt x="384" y="341"/>
                      </a:lnTo>
                      <a:lnTo>
                        <a:pt x="317" y="357"/>
                      </a:lnTo>
                      <a:lnTo>
                        <a:pt x="270" y="354"/>
                      </a:lnTo>
                      <a:lnTo>
                        <a:pt x="232" y="344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7" name="Freeform 87"/>
                <p:cNvSpPr>
                  <a:spLocks/>
                </p:cNvSpPr>
                <p:nvPr/>
              </p:nvSpPr>
              <p:spPr bwMode="auto">
                <a:xfrm rot="5113867" flipH="1">
                  <a:off x="5118" y="3006"/>
                  <a:ext cx="64" cy="109"/>
                </a:xfrm>
                <a:custGeom>
                  <a:avLst/>
                  <a:gdLst>
                    <a:gd name="T0" fmla="*/ 0 w 188"/>
                    <a:gd name="T1" fmla="*/ 0 h 219"/>
                    <a:gd name="T2" fmla="*/ 15 w 188"/>
                    <a:gd name="T3" fmla="*/ 79 h 219"/>
                    <a:gd name="T4" fmla="*/ 64 w 188"/>
                    <a:gd name="T5" fmla="*/ 109 h 219"/>
                    <a:gd name="T6" fmla="*/ 0 60000 65536"/>
                    <a:gd name="T7" fmla="*/ 0 60000 65536"/>
                    <a:gd name="T8" fmla="*/ 0 60000 65536"/>
                    <a:gd name="T9" fmla="*/ 0 w 188"/>
                    <a:gd name="T10" fmla="*/ 0 h 219"/>
                    <a:gd name="T11" fmla="*/ 188 w 188"/>
                    <a:gd name="T12" fmla="*/ 219 h 2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8" h="219">
                      <a:moveTo>
                        <a:pt x="0" y="0"/>
                      </a:moveTo>
                      <a:lnTo>
                        <a:pt x="44" y="159"/>
                      </a:lnTo>
                      <a:lnTo>
                        <a:pt x="188" y="219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8" name="Freeform 88"/>
                <p:cNvSpPr>
                  <a:spLocks/>
                </p:cNvSpPr>
                <p:nvPr/>
              </p:nvSpPr>
              <p:spPr bwMode="auto">
                <a:xfrm rot="5113867" flipH="1">
                  <a:off x="5547" y="3100"/>
                  <a:ext cx="26" cy="105"/>
                </a:xfrm>
                <a:custGeom>
                  <a:avLst/>
                  <a:gdLst>
                    <a:gd name="T0" fmla="*/ 0 w 73"/>
                    <a:gd name="T1" fmla="*/ 0 h 210"/>
                    <a:gd name="T2" fmla="*/ 11 w 73"/>
                    <a:gd name="T3" fmla="*/ 13 h 210"/>
                    <a:gd name="T4" fmla="*/ 19 w 73"/>
                    <a:gd name="T5" fmla="*/ 30 h 210"/>
                    <a:gd name="T6" fmla="*/ 19 w 73"/>
                    <a:gd name="T7" fmla="*/ 47 h 210"/>
                    <a:gd name="T8" fmla="*/ 24 w 73"/>
                    <a:gd name="T9" fmla="*/ 66 h 210"/>
                    <a:gd name="T10" fmla="*/ 26 w 73"/>
                    <a:gd name="T11" fmla="*/ 86 h 210"/>
                    <a:gd name="T12" fmla="*/ 26 w 73"/>
                    <a:gd name="T13" fmla="*/ 105 h 2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3"/>
                    <a:gd name="T22" fmla="*/ 0 h 210"/>
                    <a:gd name="T23" fmla="*/ 73 w 73"/>
                    <a:gd name="T24" fmla="*/ 210 h 2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3" h="210">
                      <a:moveTo>
                        <a:pt x="0" y="0"/>
                      </a:moveTo>
                      <a:lnTo>
                        <a:pt x="32" y="26"/>
                      </a:lnTo>
                      <a:lnTo>
                        <a:pt x="53" y="60"/>
                      </a:lnTo>
                      <a:lnTo>
                        <a:pt x="54" y="94"/>
                      </a:lnTo>
                      <a:lnTo>
                        <a:pt x="68" y="132"/>
                      </a:lnTo>
                      <a:lnTo>
                        <a:pt x="73" y="172"/>
                      </a:lnTo>
                      <a:lnTo>
                        <a:pt x="73" y="21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9" name="Freeform 89"/>
                <p:cNvSpPr>
                  <a:spLocks/>
                </p:cNvSpPr>
                <p:nvPr/>
              </p:nvSpPr>
              <p:spPr bwMode="auto">
                <a:xfrm rot="5113867" flipH="1">
                  <a:off x="5550" y="3129"/>
                  <a:ext cx="24" cy="61"/>
                </a:xfrm>
                <a:custGeom>
                  <a:avLst/>
                  <a:gdLst>
                    <a:gd name="T0" fmla="*/ 5 w 69"/>
                    <a:gd name="T1" fmla="*/ 0 h 122"/>
                    <a:gd name="T2" fmla="*/ 0 w 69"/>
                    <a:gd name="T3" fmla="*/ 12 h 122"/>
                    <a:gd name="T4" fmla="*/ 1 w 69"/>
                    <a:gd name="T5" fmla="*/ 27 h 122"/>
                    <a:gd name="T6" fmla="*/ 5 w 69"/>
                    <a:gd name="T7" fmla="*/ 39 h 122"/>
                    <a:gd name="T8" fmla="*/ 11 w 69"/>
                    <a:gd name="T9" fmla="*/ 47 h 122"/>
                    <a:gd name="T10" fmla="*/ 15 w 69"/>
                    <a:gd name="T11" fmla="*/ 55 h 122"/>
                    <a:gd name="T12" fmla="*/ 24 w 69"/>
                    <a:gd name="T13" fmla="*/ 61 h 1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9"/>
                    <a:gd name="T22" fmla="*/ 0 h 122"/>
                    <a:gd name="T23" fmla="*/ 69 w 69"/>
                    <a:gd name="T24" fmla="*/ 122 h 12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9" h="122">
                      <a:moveTo>
                        <a:pt x="15" y="0"/>
                      </a:moveTo>
                      <a:lnTo>
                        <a:pt x="0" y="23"/>
                      </a:lnTo>
                      <a:lnTo>
                        <a:pt x="3" y="53"/>
                      </a:lnTo>
                      <a:lnTo>
                        <a:pt x="15" y="78"/>
                      </a:lnTo>
                      <a:lnTo>
                        <a:pt x="31" y="94"/>
                      </a:lnTo>
                      <a:lnTo>
                        <a:pt x="44" y="109"/>
                      </a:lnTo>
                      <a:lnTo>
                        <a:pt x="69" y="122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40" name="Freeform 90"/>
                <p:cNvSpPr>
                  <a:spLocks/>
                </p:cNvSpPr>
                <p:nvPr/>
              </p:nvSpPr>
              <p:spPr bwMode="auto">
                <a:xfrm flipH="1">
                  <a:off x="5223" y="2830"/>
                  <a:ext cx="179" cy="53"/>
                </a:xfrm>
                <a:custGeom>
                  <a:avLst/>
                  <a:gdLst>
                    <a:gd name="T0" fmla="*/ 0 w 153"/>
                    <a:gd name="T1" fmla="*/ 20 h 63"/>
                    <a:gd name="T2" fmla="*/ 29 w 153"/>
                    <a:gd name="T3" fmla="*/ 23 h 63"/>
                    <a:gd name="T4" fmla="*/ 153 w 153"/>
                    <a:gd name="T5" fmla="*/ 53 h 63"/>
                    <a:gd name="T6" fmla="*/ 179 w 153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3"/>
                    <a:gd name="T13" fmla="*/ 0 h 63"/>
                    <a:gd name="T14" fmla="*/ 153 w 153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3" h="63">
                      <a:moveTo>
                        <a:pt x="0" y="24"/>
                      </a:moveTo>
                      <a:cubicBezTo>
                        <a:pt x="14" y="21"/>
                        <a:pt x="3" y="23"/>
                        <a:pt x="25" y="27"/>
                      </a:cubicBezTo>
                      <a:cubicBezTo>
                        <a:pt x="71" y="34"/>
                        <a:pt x="98" y="38"/>
                        <a:pt x="131" y="63"/>
                      </a:cubicBezTo>
                      <a:cubicBezTo>
                        <a:pt x="141" y="43"/>
                        <a:pt x="151" y="23"/>
                        <a:pt x="153" y="0"/>
                      </a:cubicBezTo>
                    </a:path>
                  </a:pathLst>
                </a:custGeom>
                <a:noFill/>
                <a:ln w="9525">
                  <a:solidFill>
                    <a:srgbClr val="29292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grpSp>
              <p:nvGrpSpPr>
                <p:cNvPr id="41" name="Group 91"/>
                <p:cNvGrpSpPr>
                  <a:grpSpLocks/>
                </p:cNvGrpSpPr>
                <p:nvPr/>
              </p:nvGrpSpPr>
              <p:grpSpPr bwMode="auto">
                <a:xfrm flipH="1">
                  <a:off x="5339" y="2836"/>
                  <a:ext cx="140" cy="88"/>
                  <a:chOff x="2346" y="1670"/>
                  <a:chExt cx="119" cy="104"/>
                </a:xfrm>
              </p:grpSpPr>
              <p:sp>
                <p:nvSpPr>
                  <p:cNvPr id="53" name="Freeform 92"/>
                  <p:cNvSpPr>
                    <a:spLocks/>
                  </p:cNvSpPr>
                  <p:nvPr/>
                </p:nvSpPr>
                <p:spPr bwMode="auto">
                  <a:xfrm rot="-5113867">
                    <a:off x="2354" y="1662"/>
                    <a:ext cx="104" cy="119"/>
                  </a:xfrm>
                  <a:custGeom>
                    <a:avLst/>
                    <a:gdLst>
                      <a:gd name="T0" fmla="*/ 12 w 132"/>
                      <a:gd name="T1" fmla="*/ 2 h 140"/>
                      <a:gd name="T2" fmla="*/ 19 w 132"/>
                      <a:gd name="T3" fmla="*/ 7 h 140"/>
                      <a:gd name="T4" fmla="*/ 24 w 132"/>
                      <a:gd name="T5" fmla="*/ 14 h 140"/>
                      <a:gd name="T6" fmla="*/ 66 w 132"/>
                      <a:gd name="T7" fmla="*/ 40 h 140"/>
                      <a:gd name="T8" fmla="*/ 87 w 132"/>
                      <a:gd name="T9" fmla="*/ 55 h 140"/>
                      <a:gd name="T10" fmla="*/ 95 w 132"/>
                      <a:gd name="T11" fmla="*/ 60 h 140"/>
                      <a:gd name="T12" fmla="*/ 92 w 132"/>
                      <a:gd name="T13" fmla="*/ 119 h 140"/>
                      <a:gd name="T14" fmla="*/ 40 w 132"/>
                      <a:gd name="T15" fmla="*/ 111 h 140"/>
                      <a:gd name="T16" fmla="*/ 0 w 132"/>
                      <a:gd name="T17" fmla="*/ 91 h 140"/>
                      <a:gd name="T18" fmla="*/ 14 w 132"/>
                      <a:gd name="T19" fmla="*/ 65 h 140"/>
                      <a:gd name="T20" fmla="*/ 17 w 132"/>
                      <a:gd name="T21" fmla="*/ 22 h 140"/>
                      <a:gd name="T22" fmla="*/ 19 w 132"/>
                      <a:gd name="T23" fmla="*/ 14 h 140"/>
                      <a:gd name="T24" fmla="*/ 5 w 132"/>
                      <a:gd name="T25" fmla="*/ 83 h 140"/>
                      <a:gd name="T26" fmla="*/ 7 w 132"/>
                      <a:gd name="T27" fmla="*/ 76 h 140"/>
                      <a:gd name="T28" fmla="*/ 17 w 132"/>
                      <a:gd name="T29" fmla="*/ 53 h 140"/>
                      <a:gd name="T30" fmla="*/ 28 w 132"/>
                      <a:gd name="T31" fmla="*/ 20 h 14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32"/>
                      <a:gd name="T49" fmla="*/ 0 h 140"/>
                      <a:gd name="T50" fmla="*/ 132 w 132"/>
                      <a:gd name="T51" fmla="*/ 140 h 140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32" h="140">
                        <a:moveTo>
                          <a:pt x="15" y="2"/>
                        </a:moveTo>
                        <a:cubicBezTo>
                          <a:pt x="18" y="4"/>
                          <a:pt x="21" y="5"/>
                          <a:pt x="24" y="8"/>
                        </a:cubicBezTo>
                        <a:cubicBezTo>
                          <a:pt x="27" y="11"/>
                          <a:pt x="27" y="15"/>
                          <a:pt x="30" y="17"/>
                        </a:cubicBezTo>
                        <a:cubicBezTo>
                          <a:pt x="41" y="26"/>
                          <a:pt x="70" y="39"/>
                          <a:pt x="84" y="47"/>
                        </a:cubicBezTo>
                        <a:cubicBezTo>
                          <a:pt x="84" y="47"/>
                          <a:pt x="106" y="62"/>
                          <a:pt x="111" y="65"/>
                        </a:cubicBezTo>
                        <a:cubicBezTo>
                          <a:pt x="114" y="67"/>
                          <a:pt x="120" y="71"/>
                          <a:pt x="120" y="71"/>
                        </a:cubicBezTo>
                        <a:cubicBezTo>
                          <a:pt x="126" y="95"/>
                          <a:pt x="132" y="117"/>
                          <a:pt x="117" y="140"/>
                        </a:cubicBezTo>
                        <a:cubicBezTo>
                          <a:pt x="94" y="138"/>
                          <a:pt x="74" y="134"/>
                          <a:pt x="51" y="131"/>
                        </a:cubicBezTo>
                        <a:cubicBezTo>
                          <a:pt x="35" y="120"/>
                          <a:pt x="19" y="111"/>
                          <a:pt x="0" y="107"/>
                        </a:cubicBezTo>
                        <a:cubicBezTo>
                          <a:pt x="10" y="97"/>
                          <a:pt x="14" y="91"/>
                          <a:pt x="18" y="77"/>
                        </a:cubicBezTo>
                        <a:cubicBezTo>
                          <a:pt x="19" y="60"/>
                          <a:pt x="19" y="43"/>
                          <a:pt x="21" y="26"/>
                        </a:cubicBezTo>
                        <a:cubicBezTo>
                          <a:pt x="21" y="23"/>
                          <a:pt x="24" y="14"/>
                          <a:pt x="24" y="17"/>
                        </a:cubicBezTo>
                        <a:cubicBezTo>
                          <a:pt x="24" y="45"/>
                          <a:pt x="18" y="73"/>
                          <a:pt x="6" y="98"/>
                        </a:cubicBezTo>
                        <a:cubicBezTo>
                          <a:pt x="5" y="101"/>
                          <a:pt x="8" y="92"/>
                          <a:pt x="9" y="89"/>
                        </a:cubicBezTo>
                        <a:cubicBezTo>
                          <a:pt x="13" y="80"/>
                          <a:pt x="21" y="62"/>
                          <a:pt x="21" y="62"/>
                        </a:cubicBezTo>
                        <a:cubicBezTo>
                          <a:pt x="23" y="23"/>
                          <a:pt x="13" y="0"/>
                          <a:pt x="36" y="23"/>
                        </a:cubicBezTo>
                      </a:path>
                    </a:pathLst>
                  </a:custGeom>
                  <a:solidFill>
                    <a:srgbClr val="808080"/>
                  </a:solidFill>
                  <a:ln w="12700" cap="flat" cmpd="sng">
                    <a:solidFill>
                      <a:srgbClr val="FFFF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54" name="Freeform 93"/>
                  <p:cNvSpPr>
                    <a:spLocks/>
                  </p:cNvSpPr>
                  <p:nvPr/>
                </p:nvSpPr>
                <p:spPr bwMode="auto">
                  <a:xfrm rot="-5113867">
                    <a:off x="2403" y="1716"/>
                    <a:ext cx="30" cy="40"/>
                  </a:xfrm>
                  <a:custGeom>
                    <a:avLst/>
                    <a:gdLst>
                      <a:gd name="T0" fmla="*/ 0 w 37"/>
                      <a:gd name="T1" fmla="*/ 25 h 47"/>
                      <a:gd name="T2" fmla="*/ 19 w 37"/>
                      <a:gd name="T3" fmla="*/ 11 h 47"/>
                      <a:gd name="T4" fmla="*/ 16 w 37"/>
                      <a:gd name="T5" fmla="*/ 18 h 47"/>
                      <a:gd name="T6" fmla="*/ 18 w 37"/>
                      <a:gd name="T7" fmla="*/ 37 h 47"/>
                      <a:gd name="T8" fmla="*/ 16 w 37"/>
                      <a:gd name="T9" fmla="*/ 26 h 47"/>
                      <a:gd name="T10" fmla="*/ 13 w 37"/>
                      <a:gd name="T11" fmla="*/ 14 h 47"/>
                      <a:gd name="T12" fmla="*/ 10 w 37"/>
                      <a:gd name="T13" fmla="*/ 4 h 47"/>
                      <a:gd name="T14" fmla="*/ 23 w 37"/>
                      <a:gd name="T15" fmla="*/ 16 h 47"/>
                      <a:gd name="T16" fmla="*/ 0 w 37"/>
                      <a:gd name="T17" fmla="*/ 25 h 4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7"/>
                      <a:gd name="T28" fmla="*/ 0 h 47"/>
                      <a:gd name="T29" fmla="*/ 37 w 37"/>
                      <a:gd name="T30" fmla="*/ 47 h 4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7" h="47">
                        <a:moveTo>
                          <a:pt x="0" y="29"/>
                        </a:moveTo>
                        <a:cubicBezTo>
                          <a:pt x="7" y="24"/>
                          <a:pt x="16" y="16"/>
                          <a:pt x="24" y="13"/>
                        </a:cubicBezTo>
                        <a:cubicBezTo>
                          <a:pt x="33" y="0"/>
                          <a:pt x="22" y="12"/>
                          <a:pt x="20" y="21"/>
                        </a:cubicBezTo>
                        <a:cubicBezTo>
                          <a:pt x="21" y="28"/>
                          <a:pt x="22" y="36"/>
                          <a:pt x="22" y="43"/>
                        </a:cubicBezTo>
                        <a:cubicBezTo>
                          <a:pt x="22" y="47"/>
                          <a:pt x="21" y="35"/>
                          <a:pt x="20" y="31"/>
                        </a:cubicBezTo>
                        <a:cubicBezTo>
                          <a:pt x="19" y="26"/>
                          <a:pt x="17" y="22"/>
                          <a:pt x="16" y="17"/>
                        </a:cubicBezTo>
                        <a:cubicBezTo>
                          <a:pt x="15" y="13"/>
                          <a:pt x="10" y="1"/>
                          <a:pt x="12" y="5"/>
                        </a:cubicBezTo>
                        <a:cubicBezTo>
                          <a:pt x="16" y="11"/>
                          <a:pt x="28" y="19"/>
                          <a:pt x="28" y="19"/>
                        </a:cubicBezTo>
                        <a:cubicBezTo>
                          <a:pt x="37" y="33"/>
                          <a:pt x="10" y="28"/>
                          <a:pt x="0" y="29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</p:grpSp>
            <p:sp>
              <p:nvSpPr>
                <p:cNvPr id="42" name="Freeform 94"/>
                <p:cNvSpPr>
                  <a:spLocks/>
                </p:cNvSpPr>
                <p:nvPr/>
              </p:nvSpPr>
              <p:spPr bwMode="auto">
                <a:xfrm rot="3042991" flipH="1">
                  <a:off x="5297" y="2568"/>
                  <a:ext cx="170" cy="159"/>
                </a:xfrm>
                <a:custGeom>
                  <a:avLst/>
                  <a:gdLst>
                    <a:gd name="T0" fmla="*/ 6 w 508"/>
                    <a:gd name="T1" fmla="*/ 159 h 324"/>
                    <a:gd name="T2" fmla="*/ 17 w 508"/>
                    <a:gd name="T3" fmla="*/ 151 h 324"/>
                    <a:gd name="T4" fmla="*/ 23 w 508"/>
                    <a:gd name="T5" fmla="*/ 139 h 324"/>
                    <a:gd name="T6" fmla="*/ 27 w 508"/>
                    <a:gd name="T7" fmla="*/ 123 h 324"/>
                    <a:gd name="T8" fmla="*/ 30 w 508"/>
                    <a:gd name="T9" fmla="*/ 107 h 324"/>
                    <a:gd name="T10" fmla="*/ 34 w 508"/>
                    <a:gd name="T11" fmla="*/ 97 h 324"/>
                    <a:gd name="T12" fmla="*/ 41 w 508"/>
                    <a:gd name="T13" fmla="*/ 89 h 324"/>
                    <a:gd name="T14" fmla="*/ 48 w 508"/>
                    <a:gd name="T15" fmla="*/ 86 h 324"/>
                    <a:gd name="T16" fmla="*/ 56 w 508"/>
                    <a:gd name="T17" fmla="*/ 88 h 324"/>
                    <a:gd name="T18" fmla="*/ 62 w 508"/>
                    <a:gd name="T19" fmla="*/ 96 h 324"/>
                    <a:gd name="T20" fmla="*/ 66 w 508"/>
                    <a:gd name="T21" fmla="*/ 108 h 324"/>
                    <a:gd name="T22" fmla="*/ 63 w 508"/>
                    <a:gd name="T23" fmla="*/ 123 h 324"/>
                    <a:gd name="T24" fmla="*/ 58 w 508"/>
                    <a:gd name="T25" fmla="*/ 143 h 324"/>
                    <a:gd name="T26" fmla="*/ 71 w 508"/>
                    <a:gd name="T27" fmla="*/ 148 h 324"/>
                    <a:gd name="T28" fmla="*/ 72 w 508"/>
                    <a:gd name="T29" fmla="*/ 139 h 324"/>
                    <a:gd name="T30" fmla="*/ 79 w 508"/>
                    <a:gd name="T31" fmla="*/ 131 h 324"/>
                    <a:gd name="T32" fmla="*/ 84 w 508"/>
                    <a:gd name="T33" fmla="*/ 120 h 324"/>
                    <a:gd name="T34" fmla="*/ 87 w 508"/>
                    <a:gd name="T35" fmla="*/ 111 h 324"/>
                    <a:gd name="T36" fmla="*/ 89 w 508"/>
                    <a:gd name="T37" fmla="*/ 103 h 324"/>
                    <a:gd name="T38" fmla="*/ 93 w 508"/>
                    <a:gd name="T39" fmla="*/ 107 h 324"/>
                    <a:gd name="T40" fmla="*/ 99 w 508"/>
                    <a:gd name="T41" fmla="*/ 109 h 324"/>
                    <a:gd name="T42" fmla="*/ 104 w 508"/>
                    <a:gd name="T43" fmla="*/ 111 h 324"/>
                    <a:gd name="T44" fmla="*/ 109 w 508"/>
                    <a:gd name="T45" fmla="*/ 109 h 324"/>
                    <a:gd name="T46" fmla="*/ 114 w 508"/>
                    <a:gd name="T47" fmla="*/ 108 h 324"/>
                    <a:gd name="T48" fmla="*/ 118 w 508"/>
                    <a:gd name="T49" fmla="*/ 117 h 324"/>
                    <a:gd name="T50" fmla="*/ 123 w 508"/>
                    <a:gd name="T51" fmla="*/ 128 h 324"/>
                    <a:gd name="T52" fmla="*/ 131 w 508"/>
                    <a:gd name="T53" fmla="*/ 137 h 324"/>
                    <a:gd name="T54" fmla="*/ 138 w 508"/>
                    <a:gd name="T55" fmla="*/ 143 h 324"/>
                    <a:gd name="T56" fmla="*/ 146 w 508"/>
                    <a:gd name="T57" fmla="*/ 148 h 324"/>
                    <a:gd name="T58" fmla="*/ 155 w 508"/>
                    <a:gd name="T59" fmla="*/ 149 h 324"/>
                    <a:gd name="T60" fmla="*/ 163 w 508"/>
                    <a:gd name="T61" fmla="*/ 145 h 324"/>
                    <a:gd name="T62" fmla="*/ 168 w 508"/>
                    <a:gd name="T63" fmla="*/ 135 h 324"/>
                    <a:gd name="T64" fmla="*/ 170 w 508"/>
                    <a:gd name="T65" fmla="*/ 124 h 324"/>
                    <a:gd name="T66" fmla="*/ 167 w 508"/>
                    <a:gd name="T67" fmla="*/ 114 h 324"/>
                    <a:gd name="T68" fmla="*/ 164 w 508"/>
                    <a:gd name="T69" fmla="*/ 100 h 324"/>
                    <a:gd name="T70" fmla="*/ 161 w 508"/>
                    <a:gd name="T71" fmla="*/ 86 h 324"/>
                    <a:gd name="T72" fmla="*/ 158 w 508"/>
                    <a:gd name="T73" fmla="*/ 78 h 324"/>
                    <a:gd name="T74" fmla="*/ 150 w 508"/>
                    <a:gd name="T75" fmla="*/ 67 h 324"/>
                    <a:gd name="T76" fmla="*/ 142 w 508"/>
                    <a:gd name="T77" fmla="*/ 63 h 324"/>
                    <a:gd name="T78" fmla="*/ 135 w 508"/>
                    <a:gd name="T79" fmla="*/ 61 h 324"/>
                    <a:gd name="T80" fmla="*/ 130 w 508"/>
                    <a:gd name="T81" fmla="*/ 63 h 324"/>
                    <a:gd name="T82" fmla="*/ 124 w 508"/>
                    <a:gd name="T83" fmla="*/ 46 h 324"/>
                    <a:gd name="T84" fmla="*/ 115 w 508"/>
                    <a:gd name="T85" fmla="*/ 32 h 324"/>
                    <a:gd name="T86" fmla="*/ 101 w 508"/>
                    <a:gd name="T87" fmla="*/ 18 h 324"/>
                    <a:gd name="T88" fmla="*/ 81 w 508"/>
                    <a:gd name="T89" fmla="*/ 6 h 324"/>
                    <a:gd name="T90" fmla="*/ 62 w 508"/>
                    <a:gd name="T91" fmla="*/ 0 h 324"/>
                    <a:gd name="T92" fmla="*/ 49 w 508"/>
                    <a:gd name="T93" fmla="*/ 3 h 324"/>
                    <a:gd name="T94" fmla="*/ 46 w 508"/>
                    <a:gd name="T95" fmla="*/ 9 h 324"/>
                    <a:gd name="T96" fmla="*/ 42 w 508"/>
                    <a:gd name="T97" fmla="*/ 16 h 324"/>
                    <a:gd name="T98" fmla="*/ 35 w 508"/>
                    <a:gd name="T99" fmla="*/ 22 h 324"/>
                    <a:gd name="T100" fmla="*/ 26 w 508"/>
                    <a:gd name="T101" fmla="*/ 29 h 324"/>
                    <a:gd name="T102" fmla="*/ 19 w 508"/>
                    <a:gd name="T103" fmla="*/ 34 h 324"/>
                    <a:gd name="T104" fmla="*/ 15 w 508"/>
                    <a:gd name="T105" fmla="*/ 41 h 324"/>
                    <a:gd name="T106" fmla="*/ 10 w 508"/>
                    <a:gd name="T107" fmla="*/ 52 h 324"/>
                    <a:gd name="T108" fmla="*/ 7 w 508"/>
                    <a:gd name="T109" fmla="*/ 63 h 324"/>
                    <a:gd name="T110" fmla="*/ 6 w 508"/>
                    <a:gd name="T111" fmla="*/ 74 h 324"/>
                    <a:gd name="T112" fmla="*/ 3 w 508"/>
                    <a:gd name="T113" fmla="*/ 88 h 324"/>
                    <a:gd name="T114" fmla="*/ 1 w 508"/>
                    <a:gd name="T115" fmla="*/ 103 h 324"/>
                    <a:gd name="T116" fmla="*/ 0 w 508"/>
                    <a:gd name="T117" fmla="*/ 121 h 324"/>
                    <a:gd name="T118" fmla="*/ 0 w 508"/>
                    <a:gd name="T119" fmla="*/ 134 h 324"/>
                    <a:gd name="T120" fmla="*/ 2 w 508"/>
                    <a:gd name="T121" fmla="*/ 148 h 324"/>
                    <a:gd name="T122" fmla="*/ 6 w 508"/>
                    <a:gd name="T123" fmla="*/ 159 h 32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508"/>
                    <a:gd name="T187" fmla="*/ 0 h 324"/>
                    <a:gd name="T188" fmla="*/ 508 w 508"/>
                    <a:gd name="T189" fmla="*/ 324 h 324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508" h="324">
                      <a:moveTo>
                        <a:pt x="17" y="324"/>
                      </a:moveTo>
                      <a:lnTo>
                        <a:pt x="51" y="307"/>
                      </a:lnTo>
                      <a:lnTo>
                        <a:pt x="70" y="283"/>
                      </a:lnTo>
                      <a:lnTo>
                        <a:pt x="82" y="250"/>
                      </a:lnTo>
                      <a:lnTo>
                        <a:pt x="89" y="219"/>
                      </a:lnTo>
                      <a:lnTo>
                        <a:pt x="101" y="197"/>
                      </a:lnTo>
                      <a:lnTo>
                        <a:pt x="122" y="182"/>
                      </a:lnTo>
                      <a:lnTo>
                        <a:pt x="144" y="175"/>
                      </a:lnTo>
                      <a:lnTo>
                        <a:pt x="166" y="179"/>
                      </a:lnTo>
                      <a:lnTo>
                        <a:pt x="185" y="195"/>
                      </a:lnTo>
                      <a:lnTo>
                        <a:pt x="196" y="220"/>
                      </a:lnTo>
                      <a:lnTo>
                        <a:pt x="189" y="251"/>
                      </a:lnTo>
                      <a:lnTo>
                        <a:pt x="172" y="292"/>
                      </a:lnTo>
                      <a:lnTo>
                        <a:pt x="211" y="302"/>
                      </a:lnTo>
                      <a:lnTo>
                        <a:pt x="216" y="283"/>
                      </a:lnTo>
                      <a:lnTo>
                        <a:pt x="236" y="266"/>
                      </a:lnTo>
                      <a:lnTo>
                        <a:pt x="252" y="245"/>
                      </a:lnTo>
                      <a:lnTo>
                        <a:pt x="261" y="227"/>
                      </a:lnTo>
                      <a:lnTo>
                        <a:pt x="265" y="210"/>
                      </a:lnTo>
                      <a:lnTo>
                        <a:pt x="279" y="219"/>
                      </a:lnTo>
                      <a:lnTo>
                        <a:pt x="296" y="223"/>
                      </a:lnTo>
                      <a:lnTo>
                        <a:pt x="312" y="226"/>
                      </a:lnTo>
                      <a:lnTo>
                        <a:pt x="327" y="223"/>
                      </a:lnTo>
                      <a:lnTo>
                        <a:pt x="340" y="220"/>
                      </a:lnTo>
                      <a:lnTo>
                        <a:pt x="352" y="238"/>
                      </a:lnTo>
                      <a:lnTo>
                        <a:pt x="368" y="260"/>
                      </a:lnTo>
                      <a:lnTo>
                        <a:pt x="392" y="279"/>
                      </a:lnTo>
                      <a:lnTo>
                        <a:pt x="411" y="291"/>
                      </a:lnTo>
                      <a:lnTo>
                        <a:pt x="436" y="301"/>
                      </a:lnTo>
                      <a:lnTo>
                        <a:pt x="464" y="304"/>
                      </a:lnTo>
                      <a:lnTo>
                        <a:pt x="486" y="296"/>
                      </a:lnTo>
                      <a:lnTo>
                        <a:pt x="503" y="276"/>
                      </a:lnTo>
                      <a:lnTo>
                        <a:pt x="508" y="252"/>
                      </a:lnTo>
                      <a:lnTo>
                        <a:pt x="500" y="232"/>
                      </a:lnTo>
                      <a:lnTo>
                        <a:pt x="489" y="203"/>
                      </a:lnTo>
                      <a:lnTo>
                        <a:pt x="480" y="176"/>
                      </a:lnTo>
                      <a:lnTo>
                        <a:pt x="471" y="158"/>
                      </a:lnTo>
                      <a:lnTo>
                        <a:pt x="448" y="136"/>
                      </a:lnTo>
                      <a:lnTo>
                        <a:pt x="425" y="129"/>
                      </a:lnTo>
                      <a:lnTo>
                        <a:pt x="403" y="125"/>
                      </a:lnTo>
                      <a:lnTo>
                        <a:pt x="389" y="128"/>
                      </a:lnTo>
                      <a:lnTo>
                        <a:pt x="371" y="94"/>
                      </a:lnTo>
                      <a:lnTo>
                        <a:pt x="345" y="66"/>
                      </a:lnTo>
                      <a:lnTo>
                        <a:pt x="301" y="37"/>
                      </a:lnTo>
                      <a:lnTo>
                        <a:pt x="243" y="13"/>
                      </a:lnTo>
                      <a:lnTo>
                        <a:pt x="186" y="0"/>
                      </a:lnTo>
                      <a:lnTo>
                        <a:pt x="145" y="6"/>
                      </a:lnTo>
                      <a:lnTo>
                        <a:pt x="136" y="19"/>
                      </a:lnTo>
                      <a:lnTo>
                        <a:pt x="126" y="32"/>
                      </a:lnTo>
                      <a:lnTo>
                        <a:pt x="105" y="45"/>
                      </a:lnTo>
                      <a:lnTo>
                        <a:pt x="79" y="59"/>
                      </a:lnTo>
                      <a:lnTo>
                        <a:pt x="58" y="70"/>
                      </a:lnTo>
                      <a:lnTo>
                        <a:pt x="44" y="84"/>
                      </a:lnTo>
                      <a:lnTo>
                        <a:pt x="31" y="106"/>
                      </a:lnTo>
                      <a:lnTo>
                        <a:pt x="20" y="128"/>
                      </a:lnTo>
                      <a:lnTo>
                        <a:pt x="17" y="151"/>
                      </a:lnTo>
                      <a:lnTo>
                        <a:pt x="10" y="179"/>
                      </a:lnTo>
                      <a:lnTo>
                        <a:pt x="3" y="210"/>
                      </a:lnTo>
                      <a:lnTo>
                        <a:pt x="0" y="247"/>
                      </a:lnTo>
                      <a:lnTo>
                        <a:pt x="1" y="274"/>
                      </a:lnTo>
                      <a:lnTo>
                        <a:pt x="7" y="302"/>
                      </a:lnTo>
                      <a:lnTo>
                        <a:pt x="17" y="32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43" name="Freeform 95"/>
                <p:cNvSpPr>
                  <a:spLocks/>
                </p:cNvSpPr>
                <p:nvPr/>
              </p:nvSpPr>
              <p:spPr bwMode="auto">
                <a:xfrm rot="3042991" flipH="1">
                  <a:off x="5262" y="2657"/>
                  <a:ext cx="18" cy="26"/>
                </a:xfrm>
                <a:custGeom>
                  <a:avLst/>
                  <a:gdLst>
                    <a:gd name="T0" fmla="*/ 15 w 25"/>
                    <a:gd name="T1" fmla="*/ 24 h 26"/>
                    <a:gd name="T2" fmla="*/ 8 w 25"/>
                    <a:gd name="T3" fmla="*/ 8 h 26"/>
                    <a:gd name="T4" fmla="*/ 15 w 25"/>
                    <a:gd name="T5" fmla="*/ 26 h 26"/>
                    <a:gd name="T6" fmla="*/ 1 w 25"/>
                    <a:gd name="T7" fmla="*/ 2 h 26"/>
                    <a:gd name="T8" fmla="*/ 11 w 25"/>
                    <a:gd name="T9" fmla="*/ 18 h 26"/>
                    <a:gd name="T10" fmla="*/ 6 w 25"/>
                    <a:gd name="T11" fmla="*/ 4 h 26"/>
                    <a:gd name="T12" fmla="*/ 12 w 25"/>
                    <a:gd name="T13" fmla="*/ 16 h 26"/>
                    <a:gd name="T14" fmla="*/ 14 w 25"/>
                    <a:gd name="T15" fmla="*/ 4 h 26"/>
                    <a:gd name="T16" fmla="*/ 5 w 25"/>
                    <a:gd name="T17" fmla="*/ 0 h 26"/>
                    <a:gd name="T18" fmla="*/ 9 w 25"/>
                    <a:gd name="T19" fmla="*/ 14 h 2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5"/>
                    <a:gd name="T31" fmla="*/ 0 h 26"/>
                    <a:gd name="T32" fmla="*/ 25 w 25"/>
                    <a:gd name="T33" fmla="*/ 26 h 2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5" h="26">
                      <a:moveTo>
                        <a:pt x="21" y="24"/>
                      </a:moveTo>
                      <a:cubicBezTo>
                        <a:pt x="18" y="16"/>
                        <a:pt x="20" y="11"/>
                        <a:pt x="11" y="8"/>
                      </a:cubicBezTo>
                      <a:cubicBezTo>
                        <a:pt x="0" y="12"/>
                        <a:pt x="14" y="22"/>
                        <a:pt x="21" y="26"/>
                      </a:cubicBezTo>
                      <a:cubicBezTo>
                        <a:pt x="18" y="11"/>
                        <a:pt x="13" y="10"/>
                        <a:pt x="1" y="2"/>
                      </a:cubicBezTo>
                      <a:cubicBezTo>
                        <a:pt x="3" y="11"/>
                        <a:pt x="6" y="15"/>
                        <a:pt x="15" y="18"/>
                      </a:cubicBezTo>
                      <a:cubicBezTo>
                        <a:pt x="21" y="10"/>
                        <a:pt x="18" y="7"/>
                        <a:pt x="9" y="4"/>
                      </a:cubicBezTo>
                      <a:cubicBezTo>
                        <a:pt x="3" y="13"/>
                        <a:pt x="8" y="13"/>
                        <a:pt x="17" y="16"/>
                      </a:cubicBezTo>
                      <a:cubicBezTo>
                        <a:pt x="19" y="13"/>
                        <a:pt x="25" y="8"/>
                        <a:pt x="19" y="4"/>
                      </a:cubicBezTo>
                      <a:cubicBezTo>
                        <a:pt x="16" y="2"/>
                        <a:pt x="7" y="0"/>
                        <a:pt x="7" y="0"/>
                      </a:cubicBezTo>
                      <a:cubicBezTo>
                        <a:pt x="8" y="4"/>
                        <a:pt x="23" y="19"/>
                        <a:pt x="13" y="14"/>
                      </a:cubicBezTo>
                    </a:path>
                  </a:pathLst>
                </a:custGeom>
                <a:solidFill>
                  <a:srgbClr val="9900FF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44" name="Freeform 96"/>
                <p:cNvSpPr>
                  <a:spLocks/>
                </p:cNvSpPr>
                <p:nvPr/>
              </p:nvSpPr>
              <p:spPr bwMode="auto">
                <a:xfrm rot="3042991" flipH="1">
                  <a:off x="5212" y="2737"/>
                  <a:ext cx="16" cy="20"/>
                </a:xfrm>
                <a:custGeom>
                  <a:avLst/>
                  <a:gdLst>
                    <a:gd name="T0" fmla="*/ 16 w 24"/>
                    <a:gd name="T1" fmla="*/ 20 h 20"/>
                    <a:gd name="T2" fmla="*/ 1 w 24"/>
                    <a:gd name="T3" fmla="*/ 0 h 20"/>
                    <a:gd name="T4" fmla="*/ 3 w 24"/>
                    <a:gd name="T5" fmla="*/ 6 h 20"/>
                    <a:gd name="T6" fmla="*/ 7 w 24"/>
                    <a:gd name="T7" fmla="*/ 12 h 20"/>
                    <a:gd name="T8" fmla="*/ 3 w 24"/>
                    <a:gd name="T9" fmla="*/ 8 h 20"/>
                    <a:gd name="T10" fmla="*/ 0 w 24"/>
                    <a:gd name="T11" fmla="*/ 2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4"/>
                    <a:gd name="T19" fmla="*/ 0 h 20"/>
                    <a:gd name="T20" fmla="*/ 24 w 24"/>
                    <a:gd name="T21" fmla="*/ 20 h 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4" h="20">
                      <a:moveTo>
                        <a:pt x="24" y="20"/>
                      </a:moveTo>
                      <a:cubicBezTo>
                        <a:pt x="13" y="13"/>
                        <a:pt x="11" y="9"/>
                        <a:pt x="2" y="0"/>
                      </a:cubicBezTo>
                      <a:cubicBezTo>
                        <a:pt x="3" y="2"/>
                        <a:pt x="3" y="4"/>
                        <a:pt x="4" y="6"/>
                      </a:cubicBezTo>
                      <a:cubicBezTo>
                        <a:pt x="6" y="8"/>
                        <a:pt x="12" y="14"/>
                        <a:pt x="10" y="12"/>
                      </a:cubicBezTo>
                      <a:cubicBezTo>
                        <a:pt x="8" y="11"/>
                        <a:pt x="4" y="8"/>
                        <a:pt x="4" y="8"/>
                      </a:cubicBezTo>
                      <a:cubicBezTo>
                        <a:pt x="3" y="6"/>
                        <a:pt x="0" y="2"/>
                        <a:pt x="0" y="2"/>
                      </a:cubicBezTo>
                    </a:path>
                  </a:pathLst>
                </a:custGeom>
                <a:noFill/>
                <a:ln w="9525">
                  <a:solidFill>
                    <a:srgbClr val="0000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45" name="Freeform 97"/>
                <p:cNvSpPr>
                  <a:spLocks/>
                </p:cNvSpPr>
                <p:nvPr/>
              </p:nvSpPr>
              <p:spPr bwMode="auto">
                <a:xfrm rot="5113867" flipH="1">
                  <a:off x="5728" y="3282"/>
                  <a:ext cx="23" cy="41"/>
                </a:xfrm>
                <a:custGeom>
                  <a:avLst/>
                  <a:gdLst>
                    <a:gd name="T0" fmla="*/ 1 w 65"/>
                    <a:gd name="T1" fmla="*/ 41 h 82"/>
                    <a:gd name="T2" fmla="*/ 0 w 65"/>
                    <a:gd name="T3" fmla="*/ 29 h 82"/>
                    <a:gd name="T4" fmla="*/ 1 w 65"/>
                    <a:gd name="T5" fmla="*/ 18 h 82"/>
                    <a:gd name="T6" fmla="*/ 4 w 65"/>
                    <a:gd name="T7" fmla="*/ 9 h 82"/>
                    <a:gd name="T8" fmla="*/ 9 w 65"/>
                    <a:gd name="T9" fmla="*/ 5 h 82"/>
                    <a:gd name="T10" fmla="*/ 14 w 65"/>
                    <a:gd name="T11" fmla="*/ 1 h 82"/>
                    <a:gd name="T12" fmla="*/ 18 w 65"/>
                    <a:gd name="T13" fmla="*/ 3 h 82"/>
                    <a:gd name="T14" fmla="*/ 23 w 65"/>
                    <a:gd name="T15" fmla="*/ 0 h 8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82"/>
                    <a:gd name="T26" fmla="*/ 65 w 65"/>
                    <a:gd name="T27" fmla="*/ 82 h 8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82">
                      <a:moveTo>
                        <a:pt x="3" y="82"/>
                      </a:moveTo>
                      <a:lnTo>
                        <a:pt x="0" y="59"/>
                      </a:lnTo>
                      <a:lnTo>
                        <a:pt x="2" y="35"/>
                      </a:lnTo>
                      <a:lnTo>
                        <a:pt x="12" y="18"/>
                      </a:lnTo>
                      <a:lnTo>
                        <a:pt x="25" y="9"/>
                      </a:lnTo>
                      <a:lnTo>
                        <a:pt x="40" y="3"/>
                      </a:lnTo>
                      <a:lnTo>
                        <a:pt x="50" y="5"/>
                      </a:lnTo>
                      <a:lnTo>
                        <a:pt x="65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46" name="Freeform 98"/>
                <p:cNvSpPr>
                  <a:spLocks/>
                </p:cNvSpPr>
                <p:nvPr/>
              </p:nvSpPr>
              <p:spPr bwMode="auto">
                <a:xfrm rot="3210723" flipH="1">
                  <a:off x="5293" y="2565"/>
                  <a:ext cx="170" cy="122"/>
                </a:xfrm>
                <a:custGeom>
                  <a:avLst/>
                  <a:gdLst>
                    <a:gd name="T0" fmla="*/ 170 w 250"/>
                    <a:gd name="T1" fmla="*/ 74 h 124"/>
                    <a:gd name="T2" fmla="*/ 150 w 250"/>
                    <a:gd name="T3" fmla="*/ 122 h 124"/>
                    <a:gd name="T4" fmla="*/ 57 w 250"/>
                    <a:gd name="T5" fmla="*/ 67 h 124"/>
                    <a:gd name="T6" fmla="*/ 0 w 250"/>
                    <a:gd name="T7" fmla="*/ 28 h 124"/>
                    <a:gd name="T8" fmla="*/ 16 w 250"/>
                    <a:gd name="T9" fmla="*/ 0 h 1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0"/>
                    <a:gd name="T16" fmla="*/ 0 h 124"/>
                    <a:gd name="T17" fmla="*/ 250 w 250"/>
                    <a:gd name="T18" fmla="*/ 124 h 1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0" h="124">
                      <a:moveTo>
                        <a:pt x="250" y="75"/>
                      </a:moveTo>
                      <a:cubicBezTo>
                        <a:pt x="246" y="93"/>
                        <a:pt x="238" y="118"/>
                        <a:pt x="220" y="124"/>
                      </a:cubicBezTo>
                      <a:cubicBezTo>
                        <a:pt x="175" y="109"/>
                        <a:pt x="126" y="92"/>
                        <a:pt x="84" y="68"/>
                      </a:cubicBezTo>
                      <a:cubicBezTo>
                        <a:pt x="50" y="49"/>
                        <a:pt x="38" y="34"/>
                        <a:pt x="0" y="28"/>
                      </a:cubicBezTo>
                      <a:cubicBezTo>
                        <a:pt x="5" y="10"/>
                        <a:pt x="8" y="8"/>
                        <a:pt x="24" y="0"/>
                      </a:cubicBezTo>
                    </a:path>
                  </a:pathLst>
                </a:custGeom>
                <a:solidFill>
                  <a:srgbClr val="808080"/>
                </a:solidFill>
                <a:ln w="12700" cmpd="sng">
                  <a:solidFill>
                    <a:srgbClr val="0000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47" name="Freeform 99"/>
                <p:cNvSpPr>
                  <a:spLocks/>
                </p:cNvSpPr>
                <p:nvPr/>
              </p:nvSpPr>
              <p:spPr bwMode="auto">
                <a:xfrm rot="693083">
                  <a:off x="5225" y="2498"/>
                  <a:ext cx="336" cy="151"/>
                </a:xfrm>
                <a:custGeom>
                  <a:avLst/>
                  <a:gdLst>
                    <a:gd name="T0" fmla="*/ 284 w 283"/>
                    <a:gd name="T1" fmla="*/ 151 h 179"/>
                    <a:gd name="T2" fmla="*/ 324 w 283"/>
                    <a:gd name="T3" fmla="*/ 139 h 179"/>
                    <a:gd name="T4" fmla="*/ 325 w 283"/>
                    <a:gd name="T5" fmla="*/ 116 h 179"/>
                    <a:gd name="T6" fmla="*/ 258 w 283"/>
                    <a:gd name="T7" fmla="*/ 68 h 179"/>
                    <a:gd name="T8" fmla="*/ 135 w 283"/>
                    <a:gd name="T9" fmla="*/ 34 h 179"/>
                    <a:gd name="T10" fmla="*/ 100 w 283"/>
                    <a:gd name="T11" fmla="*/ 15 h 179"/>
                    <a:gd name="T12" fmla="*/ 26 w 283"/>
                    <a:gd name="T13" fmla="*/ 2 h 179"/>
                    <a:gd name="T14" fmla="*/ 45 w 283"/>
                    <a:gd name="T15" fmla="*/ 74 h 179"/>
                    <a:gd name="T16" fmla="*/ 51 w 283"/>
                    <a:gd name="T17" fmla="*/ 86 h 17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83"/>
                    <a:gd name="T28" fmla="*/ 0 h 179"/>
                    <a:gd name="T29" fmla="*/ 283 w 283"/>
                    <a:gd name="T30" fmla="*/ 179 h 17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83" h="179">
                      <a:moveTo>
                        <a:pt x="239" y="179"/>
                      </a:moveTo>
                      <a:cubicBezTo>
                        <a:pt x="267" y="171"/>
                        <a:pt x="256" y="177"/>
                        <a:pt x="273" y="165"/>
                      </a:cubicBezTo>
                      <a:cubicBezTo>
                        <a:pt x="280" y="157"/>
                        <a:pt x="283" y="152"/>
                        <a:pt x="274" y="138"/>
                      </a:cubicBezTo>
                      <a:cubicBezTo>
                        <a:pt x="265" y="124"/>
                        <a:pt x="244" y="97"/>
                        <a:pt x="217" y="81"/>
                      </a:cubicBezTo>
                      <a:cubicBezTo>
                        <a:pt x="190" y="68"/>
                        <a:pt x="142" y="43"/>
                        <a:pt x="114" y="40"/>
                      </a:cubicBezTo>
                      <a:cubicBezTo>
                        <a:pt x="101" y="40"/>
                        <a:pt x="96" y="23"/>
                        <a:pt x="84" y="18"/>
                      </a:cubicBezTo>
                      <a:cubicBezTo>
                        <a:pt x="71" y="19"/>
                        <a:pt x="36" y="0"/>
                        <a:pt x="22" y="2"/>
                      </a:cubicBezTo>
                      <a:cubicBezTo>
                        <a:pt x="0" y="15"/>
                        <a:pt x="28" y="69"/>
                        <a:pt x="38" y="88"/>
                      </a:cubicBezTo>
                      <a:cubicBezTo>
                        <a:pt x="39" y="89"/>
                        <a:pt x="57" y="102"/>
                        <a:pt x="43" y="102"/>
                      </a:cubicBezTo>
                    </a:path>
                  </a:pathLst>
                </a:custGeom>
                <a:solidFill>
                  <a:srgbClr val="808080"/>
                </a:solidFill>
                <a:ln w="12700" cmpd="sng">
                  <a:solidFill>
                    <a:srgbClr val="0000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48" name="Freeform 100"/>
                <p:cNvSpPr>
                  <a:spLocks/>
                </p:cNvSpPr>
                <p:nvPr/>
              </p:nvSpPr>
              <p:spPr bwMode="auto">
                <a:xfrm rot="3210723" flipH="1">
                  <a:off x="5291" y="2558"/>
                  <a:ext cx="169" cy="100"/>
                </a:xfrm>
                <a:custGeom>
                  <a:avLst/>
                  <a:gdLst>
                    <a:gd name="T0" fmla="*/ 0 w 247"/>
                    <a:gd name="T1" fmla="*/ 5 h 101"/>
                    <a:gd name="T2" fmla="*/ 49 w 247"/>
                    <a:gd name="T3" fmla="*/ 14 h 101"/>
                    <a:gd name="T4" fmla="*/ 103 w 247"/>
                    <a:gd name="T5" fmla="*/ 32 h 101"/>
                    <a:gd name="T6" fmla="*/ 125 w 247"/>
                    <a:gd name="T7" fmla="*/ 44 h 101"/>
                    <a:gd name="T8" fmla="*/ 138 w 247"/>
                    <a:gd name="T9" fmla="*/ 55 h 101"/>
                    <a:gd name="T10" fmla="*/ 148 w 247"/>
                    <a:gd name="T11" fmla="*/ 68 h 101"/>
                    <a:gd name="T12" fmla="*/ 169 w 247"/>
                    <a:gd name="T13" fmla="*/ 97 h 10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47"/>
                    <a:gd name="T22" fmla="*/ 0 h 101"/>
                    <a:gd name="T23" fmla="*/ 247 w 247"/>
                    <a:gd name="T24" fmla="*/ 101 h 10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47" h="101">
                      <a:moveTo>
                        <a:pt x="0" y="5"/>
                      </a:moveTo>
                      <a:cubicBezTo>
                        <a:pt x="17" y="0"/>
                        <a:pt x="55" y="18"/>
                        <a:pt x="72" y="14"/>
                      </a:cubicBezTo>
                      <a:cubicBezTo>
                        <a:pt x="97" y="16"/>
                        <a:pt x="125" y="16"/>
                        <a:pt x="150" y="32"/>
                      </a:cubicBezTo>
                      <a:cubicBezTo>
                        <a:pt x="158" y="37"/>
                        <a:pt x="175" y="39"/>
                        <a:pt x="183" y="44"/>
                      </a:cubicBezTo>
                      <a:cubicBezTo>
                        <a:pt x="187" y="48"/>
                        <a:pt x="201" y="56"/>
                        <a:pt x="201" y="56"/>
                      </a:cubicBezTo>
                      <a:cubicBezTo>
                        <a:pt x="228" y="101"/>
                        <a:pt x="183" y="21"/>
                        <a:pt x="217" y="69"/>
                      </a:cubicBezTo>
                      <a:cubicBezTo>
                        <a:pt x="229" y="87"/>
                        <a:pt x="227" y="98"/>
                        <a:pt x="247" y="98"/>
                      </a:cubicBezTo>
                    </a:path>
                  </a:pathLst>
                </a:custGeom>
                <a:solidFill>
                  <a:srgbClr val="808080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49" name="Freeform 101"/>
                <p:cNvSpPr>
                  <a:spLocks/>
                </p:cNvSpPr>
                <p:nvPr/>
              </p:nvSpPr>
              <p:spPr bwMode="auto">
                <a:xfrm>
                  <a:off x="5191" y="2591"/>
                  <a:ext cx="120" cy="32"/>
                </a:xfrm>
                <a:custGeom>
                  <a:avLst/>
                  <a:gdLst>
                    <a:gd name="T0" fmla="*/ 84 w 102"/>
                    <a:gd name="T1" fmla="*/ 4 h 36"/>
                    <a:gd name="T2" fmla="*/ 24 w 102"/>
                    <a:gd name="T3" fmla="*/ 3 h 36"/>
                    <a:gd name="T4" fmla="*/ 0 w 102"/>
                    <a:gd name="T5" fmla="*/ 3 h 36"/>
                    <a:gd name="T6" fmla="*/ 28 w 102"/>
                    <a:gd name="T7" fmla="*/ 20 h 36"/>
                    <a:gd name="T8" fmla="*/ 52 w 102"/>
                    <a:gd name="T9" fmla="*/ 27 h 36"/>
                    <a:gd name="T10" fmla="*/ 73 w 102"/>
                    <a:gd name="T11" fmla="*/ 28 h 36"/>
                    <a:gd name="T12" fmla="*/ 120 w 102"/>
                    <a:gd name="T13" fmla="*/ 21 h 36"/>
                    <a:gd name="T14" fmla="*/ 84 w 102"/>
                    <a:gd name="T15" fmla="*/ 4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2"/>
                    <a:gd name="T25" fmla="*/ 0 h 36"/>
                    <a:gd name="T26" fmla="*/ 102 w 102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2" h="36">
                      <a:moveTo>
                        <a:pt x="71" y="5"/>
                      </a:moveTo>
                      <a:cubicBezTo>
                        <a:pt x="60" y="4"/>
                        <a:pt x="31" y="0"/>
                        <a:pt x="20" y="3"/>
                      </a:cubicBezTo>
                      <a:cubicBezTo>
                        <a:pt x="14" y="4"/>
                        <a:pt x="0" y="3"/>
                        <a:pt x="0" y="3"/>
                      </a:cubicBezTo>
                      <a:cubicBezTo>
                        <a:pt x="0" y="7"/>
                        <a:pt x="17" y="19"/>
                        <a:pt x="24" y="23"/>
                      </a:cubicBezTo>
                      <a:cubicBezTo>
                        <a:pt x="31" y="27"/>
                        <a:pt x="38" y="29"/>
                        <a:pt x="44" y="30"/>
                      </a:cubicBezTo>
                      <a:cubicBezTo>
                        <a:pt x="50" y="31"/>
                        <a:pt x="52" y="33"/>
                        <a:pt x="62" y="32"/>
                      </a:cubicBezTo>
                      <a:cubicBezTo>
                        <a:pt x="77" y="32"/>
                        <a:pt x="93" y="36"/>
                        <a:pt x="102" y="24"/>
                      </a:cubicBezTo>
                      <a:cubicBezTo>
                        <a:pt x="84" y="10"/>
                        <a:pt x="77" y="13"/>
                        <a:pt x="71" y="5"/>
                      </a:cubicBezTo>
                      <a:close/>
                    </a:path>
                  </a:pathLst>
                </a:custGeom>
                <a:solidFill>
                  <a:srgbClr val="292929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0" name="Freeform 102"/>
                <p:cNvSpPr>
                  <a:spLocks/>
                </p:cNvSpPr>
                <p:nvPr/>
              </p:nvSpPr>
              <p:spPr bwMode="auto">
                <a:xfrm rot="693083">
                  <a:off x="5241" y="2496"/>
                  <a:ext cx="325" cy="130"/>
                </a:xfrm>
                <a:custGeom>
                  <a:avLst/>
                  <a:gdLst>
                    <a:gd name="T0" fmla="*/ 325 w 275"/>
                    <a:gd name="T1" fmla="*/ 130 h 154"/>
                    <a:gd name="T2" fmla="*/ 275 w 275"/>
                    <a:gd name="T3" fmla="*/ 84 h 154"/>
                    <a:gd name="T4" fmla="*/ 232 w 275"/>
                    <a:gd name="T5" fmla="*/ 67 h 154"/>
                    <a:gd name="T6" fmla="*/ 204 w 275"/>
                    <a:gd name="T7" fmla="*/ 56 h 154"/>
                    <a:gd name="T8" fmla="*/ 182 w 275"/>
                    <a:gd name="T9" fmla="*/ 48 h 154"/>
                    <a:gd name="T10" fmla="*/ 122 w 275"/>
                    <a:gd name="T11" fmla="*/ 30 h 154"/>
                    <a:gd name="T12" fmla="*/ 103 w 275"/>
                    <a:gd name="T13" fmla="*/ 22 h 154"/>
                    <a:gd name="T14" fmla="*/ 15 w 275"/>
                    <a:gd name="T15" fmla="*/ 0 h 154"/>
                    <a:gd name="T16" fmla="*/ 1 w 275"/>
                    <a:gd name="T17" fmla="*/ 8 h 154"/>
                    <a:gd name="T18" fmla="*/ 4 w 275"/>
                    <a:gd name="T19" fmla="*/ 14 h 1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75"/>
                    <a:gd name="T31" fmla="*/ 0 h 154"/>
                    <a:gd name="T32" fmla="*/ 275 w 275"/>
                    <a:gd name="T33" fmla="*/ 154 h 15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75" h="154">
                      <a:moveTo>
                        <a:pt x="275" y="154"/>
                      </a:moveTo>
                      <a:cubicBezTo>
                        <a:pt x="267" y="147"/>
                        <a:pt x="246" y="111"/>
                        <a:pt x="233" y="99"/>
                      </a:cubicBezTo>
                      <a:cubicBezTo>
                        <a:pt x="220" y="87"/>
                        <a:pt x="206" y="85"/>
                        <a:pt x="196" y="79"/>
                      </a:cubicBezTo>
                      <a:cubicBezTo>
                        <a:pt x="186" y="75"/>
                        <a:pt x="180" y="69"/>
                        <a:pt x="173" y="66"/>
                      </a:cubicBezTo>
                      <a:cubicBezTo>
                        <a:pt x="166" y="61"/>
                        <a:pt x="165" y="62"/>
                        <a:pt x="154" y="57"/>
                      </a:cubicBezTo>
                      <a:cubicBezTo>
                        <a:pt x="141" y="52"/>
                        <a:pt x="114" y="40"/>
                        <a:pt x="103" y="35"/>
                      </a:cubicBezTo>
                      <a:cubicBezTo>
                        <a:pt x="83" y="27"/>
                        <a:pt x="102" y="28"/>
                        <a:pt x="87" y="26"/>
                      </a:cubicBezTo>
                      <a:cubicBezTo>
                        <a:pt x="63" y="24"/>
                        <a:pt x="38" y="3"/>
                        <a:pt x="13" y="0"/>
                      </a:cubicBezTo>
                      <a:cubicBezTo>
                        <a:pt x="11" y="1"/>
                        <a:pt x="0" y="8"/>
                        <a:pt x="1" y="10"/>
                      </a:cubicBezTo>
                      <a:cubicBezTo>
                        <a:pt x="1" y="13"/>
                        <a:pt x="3" y="16"/>
                        <a:pt x="3" y="16"/>
                      </a:cubicBezTo>
                    </a:path>
                  </a:pathLst>
                </a:custGeom>
                <a:noFill/>
                <a:ln w="9525">
                  <a:solidFill>
                    <a:srgbClr val="33CC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1" name="Freeform 103"/>
                <p:cNvSpPr>
                  <a:spLocks/>
                </p:cNvSpPr>
                <p:nvPr/>
              </p:nvSpPr>
              <p:spPr bwMode="auto">
                <a:xfrm rot="3210723" flipH="1">
                  <a:off x="5273" y="2565"/>
                  <a:ext cx="16" cy="28"/>
                </a:xfrm>
                <a:custGeom>
                  <a:avLst/>
                  <a:gdLst>
                    <a:gd name="T0" fmla="*/ 11 w 22"/>
                    <a:gd name="T1" fmla="*/ 3 h 30"/>
                    <a:gd name="T2" fmla="*/ 13 w 22"/>
                    <a:gd name="T3" fmla="*/ 17 h 30"/>
                    <a:gd name="T4" fmla="*/ 15 w 22"/>
                    <a:gd name="T5" fmla="*/ 8 h 30"/>
                    <a:gd name="T6" fmla="*/ 11 w 22"/>
                    <a:gd name="T7" fmla="*/ 3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"/>
                    <a:gd name="T13" fmla="*/ 0 h 30"/>
                    <a:gd name="T14" fmla="*/ 22 w 22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" h="30">
                      <a:moveTo>
                        <a:pt x="15" y="3"/>
                      </a:moveTo>
                      <a:cubicBezTo>
                        <a:pt x="4" y="10"/>
                        <a:pt x="0" y="30"/>
                        <a:pt x="18" y="18"/>
                      </a:cubicBezTo>
                      <a:cubicBezTo>
                        <a:pt x="19" y="15"/>
                        <a:pt x="22" y="12"/>
                        <a:pt x="21" y="9"/>
                      </a:cubicBezTo>
                      <a:cubicBezTo>
                        <a:pt x="16" y="0"/>
                        <a:pt x="7" y="11"/>
                        <a:pt x="15" y="3"/>
                      </a:cubicBez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2" name="Freeform 104"/>
                <p:cNvSpPr>
                  <a:spLocks/>
                </p:cNvSpPr>
                <p:nvPr/>
              </p:nvSpPr>
              <p:spPr bwMode="auto">
                <a:xfrm rot="3210723" flipH="1">
                  <a:off x="5274" y="2592"/>
                  <a:ext cx="38" cy="22"/>
                </a:xfrm>
                <a:custGeom>
                  <a:avLst/>
                  <a:gdLst>
                    <a:gd name="T0" fmla="*/ 0 w 57"/>
                    <a:gd name="T1" fmla="*/ 0 h 21"/>
                    <a:gd name="T2" fmla="*/ 38 w 57"/>
                    <a:gd name="T3" fmla="*/ 22 h 21"/>
                    <a:gd name="T4" fmla="*/ 0 60000 65536"/>
                    <a:gd name="T5" fmla="*/ 0 60000 65536"/>
                    <a:gd name="T6" fmla="*/ 0 w 57"/>
                    <a:gd name="T7" fmla="*/ 0 h 21"/>
                    <a:gd name="T8" fmla="*/ 57 w 57"/>
                    <a:gd name="T9" fmla="*/ 21 h 2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7" h="21">
                      <a:moveTo>
                        <a:pt x="0" y="0"/>
                      </a:moveTo>
                      <a:cubicBezTo>
                        <a:pt x="21" y="7"/>
                        <a:pt x="34" y="21"/>
                        <a:pt x="57" y="21"/>
                      </a:cubicBezTo>
                    </a:path>
                  </a:pathLst>
                </a:custGeom>
                <a:solidFill>
                  <a:srgbClr val="FFFF00"/>
                </a:solidFill>
                <a:ln w="12700" cmpd="sng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20" name="Freeform 105"/>
              <p:cNvSpPr>
                <a:spLocks/>
              </p:cNvSpPr>
              <p:nvPr/>
            </p:nvSpPr>
            <p:spPr bwMode="auto">
              <a:xfrm flipH="1">
                <a:off x="5367" y="3347"/>
                <a:ext cx="127" cy="784"/>
              </a:xfrm>
              <a:custGeom>
                <a:avLst/>
                <a:gdLst>
                  <a:gd name="T0" fmla="*/ 48 w 128"/>
                  <a:gd name="T1" fmla="*/ 0 h 1168"/>
                  <a:gd name="T2" fmla="*/ 0 w 128"/>
                  <a:gd name="T3" fmla="*/ 48 h 1168"/>
                  <a:gd name="T4" fmla="*/ 40 w 128"/>
                  <a:gd name="T5" fmla="*/ 150 h 1168"/>
                  <a:gd name="T6" fmla="*/ 64 w 128"/>
                  <a:gd name="T7" fmla="*/ 247 h 1168"/>
                  <a:gd name="T8" fmla="*/ 87 w 128"/>
                  <a:gd name="T9" fmla="*/ 591 h 1168"/>
                  <a:gd name="T10" fmla="*/ 103 w 128"/>
                  <a:gd name="T11" fmla="*/ 714 h 1168"/>
                  <a:gd name="T12" fmla="*/ 127 w 128"/>
                  <a:gd name="T13" fmla="*/ 784 h 11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"/>
                  <a:gd name="T22" fmla="*/ 0 h 1168"/>
                  <a:gd name="T23" fmla="*/ 128 w 128"/>
                  <a:gd name="T24" fmla="*/ 1168 h 11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" h="1168">
                    <a:moveTo>
                      <a:pt x="48" y="0"/>
                    </a:moveTo>
                    <a:cubicBezTo>
                      <a:pt x="16" y="21"/>
                      <a:pt x="9" y="35"/>
                      <a:pt x="0" y="72"/>
                    </a:cubicBezTo>
                    <a:cubicBezTo>
                      <a:pt x="17" y="122"/>
                      <a:pt x="23" y="174"/>
                      <a:pt x="40" y="224"/>
                    </a:cubicBezTo>
                    <a:cubicBezTo>
                      <a:pt x="46" y="272"/>
                      <a:pt x="49" y="322"/>
                      <a:pt x="64" y="368"/>
                    </a:cubicBezTo>
                    <a:cubicBezTo>
                      <a:pt x="73" y="539"/>
                      <a:pt x="80" y="709"/>
                      <a:pt x="88" y="880"/>
                    </a:cubicBezTo>
                    <a:cubicBezTo>
                      <a:pt x="91" y="941"/>
                      <a:pt x="98" y="1003"/>
                      <a:pt x="104" y="1064"/>
                    </a:cubicBezTo>
                    <a:cubicBezTo>
                      <a:pt x="108" y="1098"/>
                      <a:pt x="128" y="1134"/>
                      <a:pt x="128" y="1168"/>
                    </a:cubicBezTo>
                  </a:path>
                </a:pathLst>
              </a:custGeom>
              <a:noFill/>
              <a:ln w="12700" cmpd="sng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1" name="Group 106"/>
            <p:cNvGrpSpPr>
              <a:grpSpLocks/>
            </p:cNvGrpSpPr>
            <p:nvPr/>
          </p:nvGrpSpPr>
          <p:grpSpPr bwMode="auto">
            <a:xfrm rot="-2795100">
              <a:off x="1562" y="582"/>
              <a:ext cx="154" cy="144"/>
              <a:chOff x="3165" y="2802"/>
              <a:chExt cx="321" cy="170"/>
            </a:xfrm>
          </p:grpSpPr>
          <p:sp>
            <p:nvSpPr>
              <p:cNvPr id="12" name="Freeform 107"/>
              <p:cNvSpPr>
                <a:spLocks/>
              </p:cNvSpPr>
              <p:nvPr/>
            </p:nvSpPr>
            <p:spPr bwMode="auto">
              <a:xfrm>
                <a:off x="3165" y="2802"/>
                <a:ext cx="321" cy="139"/>
              </a:xfrm>
              <a:custGeom>
                <a:avLst/>
                <a:gdLst>
                  <a:gd name="T0" fmla="*/ 61 w 642"/>
                  <a:gd name="T1" fmla="*/ 139 h 279"/>
                  <a:gd name="T2" fmla="*/ 0 w 642"/>
                  <a:gd name="T3" fmla="*/ 94 h 279"/>
                  <a:gd name="T4" fmla="*/ 61 w 642"/>
                  <a:gd name="T5" fmla="*/ 15 h 279"/>
                  <a:gd name="T6" fmla="*/ 321 w 642"/>
                  <a:gd name="T7" fmla="*/ 0 h 279"/>
                  <a:gd name="T8" fmla="*/ 229 w 642"/>
                  <a:gd name="T9" fmla="*/ 124 h 279"/>
                  <a:gd name="T10" fmla="*/ 61 w 642"/>
                  <a:gd name="T11" fmla="*/ 139 h 2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2"/>
                  <a:gd name="T19" fmla="*/ 0 h 279"/>
                  <a:gd name="T20" fmla="*/ 642 w 642"/>
                  <a:gd name="T21" fmla="*/ 279 h 2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2" h="279">
                    <a:moveTo>
                      <a:pt x="123" y="279"/>
                    </a:moveTo>
                    <a:lnTo>
                      <a:pt x="0" y="188"/>
                    </a:lnTo>
                    <a:lnTo>
                      <a:pt x="123" y="31"/>
                    </a:lnTo>
                    <a:lnTo>
                      <a:pt x="642" y="0"/>
                    </a:lnTo>
                    <a:lnTo>
                      <a:pt x="458" y="248"/>
                    </a:lnTo>
                    <a:lnTo>
                      <a:pt x="123" y="279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" name="Freeform 108"/>
              <p:cNvSpPr>
                <a:spLocks/>
              </p:cNvSpPr>
              <p:nvPr/>
            </p:nvSpPr>
            <p:spPr bwMode="auto">
              <a:xfrm>
                <a:off x="3165" y="2896"/>
                <a:ext cx="61" cy="76"/>
              </a:xfrm>
              <a:custGeom>
                <a:avLst/>
                <a:gdLst>
                  <a:gd name="T0" fmla="*/ 15 w 123"/>
                  <a:gd name="T1" fmla="*/ 76 h 152"/>
                  <a:gd name="T2" fmla="*/ 61 w 123"/>
                  <a:gd name="T3" fmla="*/ 45 h 152"/>
                  <a:gd name="T4" fmla="*/ 0 w 123"/>
                  <a:gd name="T5" fmla="*/ 0 h 152"/>
                  <a:gd name="T6" fmla="*/ 15 w 123"/>
                  <a:gd name="T7" fmla="*/ 76 h 1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"/>
                  <a:gd name="T13" fmla="*/ 0 h 152"/>
                  <a:gd name="T14" fmla="*/ 123 w 123"/>
                  <a:gd name="T15" fmla="*/ 152 h 1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" h="152">
                    <a:moveTo>
                      <a:pt x="31" y="152"/>
                    </a:moveTo>
                    <a:lnTo>
                      <a:pt x="123" y="91"/>
                    </a:lnTo>
                    <a:lnTo>
                      <a:pt x="0" y="0"/>
                    </a:lnTo>
                    <a:lnTo>
                      <a:pt x="31" y="152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grpSp>
            <p:nvGrpSpPr>
              <p:cNvPr id="14" name="Group 109"/>
              <p:cNvGrpSpPr>
                <a:grpSpLocks/>
              </p:cNvGrpSpPr>
              <p:nvPr/>
            </p:nvGrpSpPr>
            <p:grpSpPr bwMode="auto">
              <a:xfrm>
                <a:off x="3211" y="2818"/>
                <a:ext cx="229" cy="108"/>
                <a:chOff x="3211" y="2818"/>
                <a:chExt cx="229" cy="108"/>
              </a:xfrm>
            </p:grpSpPr>
            <p:sp>
              <p:nvSpPr>
                <p:cNvPr id="15" name="Line 110"/>
                <p:cNvSpPr>
                  <a:spLocks noChangeShapeType="1"/>
                </p:cNvSpPr>
                <p:nvPr/>
              </p:nvSpPr>
              <p:spPr bwMode="auto">
                <a:xfrm flipH="1">
                  <a:off x="3363" y="2818"/>
                  <a:ext cx="77" cy="10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6" name="Line 111"/>
                <p:cNvSpPr>
                  <a:spLocks noChangeShapeType="1"/>
                </p:cNvSpPr>
                <p:nvPr/>
              </p:nvSpPr>
              <p:spPr bwMode="auto">
                <a:xfrm flipH="1">
                  <a:off x="3302" y="2818"/>
                  <a:ext cx="77" cy="10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7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3272" y="2833"/>
                  <a:ext cx="46" cy="6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8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3211" y="2833"/>
                  <a:ext cx="46" cy="6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</p:grpSp>
      <p:pic>
        <p:nvPicPr>
          <p:cNvPr id="59" name="Picture 12" descr="fenyhid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>
          <a:xfrm flipH="1">
            <a:off x="3203848" y="1370629"/>
            <a:ext cx="2301174" cy="25532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9144000" cy="684580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Jövedéki ellenőrzés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569590" y="1923746"/>
            <a:ext cx="8292851" cy="4176464"/>
          </a:xfrm>
        </p:spPr>
        <p:txBody>
          <a:bodyPr>
            <a:normAutofit fontScale="92500"/>
          </a:bodyPr>
          <a:lstStyle/>
          <a:p>
            <a:pPr algn="just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Vámhatóság látja el az ellenőrzési feladatokat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(illetékességi területén),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Halaszthatatlan ellenőrzési és eljárási cselekmények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(illetékességi területen kívül is, illetékes szerv azonnali értesítése),</a:t>
            </a:r>
          </a:p>
          <a:p>
            <a:pPr algn="just"/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Jövedéki 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termékkel összefüggő jogsértő magatartás 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esetén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(rendőrség, fogyasztóvédelmi hatóság, bármely hatáskörrel nem rendelkező szerv           rá vonatkozó szabályok szerint tényállás rögzítése, átadás)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Jobbra nyíl 3"/>
          <p:cNvSpPr/>
          <p:nvPr/>
        </p:nvSpPr>
        <p:spPr>
          <a:xfrm>
            <a:off x="2771800" y="5445224"/>
            <a:ext cx="79208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39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9144000" cy="684580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Jövedéki ellenőrzés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539552" y="2276872"/>
            <a:ext cx="8292851" cy="4176464"/>
          </a:xfrm>
        </p:spPr>
        <p:txBody>
          <a:bodyPr>
            <a:normAutofit/>
          </a:bodyPr>
          <a:lstStyle/>
          <a:p>
            <a:pPr algn="just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Kereskedő üzlethelyiségében, raktárhelyiségében ellenőrzés végezhető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(készletfelvétel, nyilvántartások vizsgálata)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ÁFA törvény szerinti </a:t>
            </a:r>
            <a:r>
              <a:rPr lang="hu-HU" sz="2800" b="1" dirty="0" err="1" smtClean="0">
                <a:latin typeface="Times New Roman" pitchFamily="18" charset="0"/>
                <a:cs typeface="Times New Roman" pitchFamily="18" charset="0"/>
              </a:rPr>
              <a:t>nyugtakibocsátási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 err="1" smtClean="0">
                <a:latin typeface="Times New Roman" pitchFamily="18" charset="0"/>
                <a:cs typeface="Times New Roman" pitchFamily="18" charset="0"/>
              </a:rPr>
              <a:t>kötele-zettség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 vizsgálata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(próbavásárlás, adójegyen feltüntetett ár),</a:t>
            </a:r>
          </a:p>
          <a:p>
            <a:pPr algn="just"/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Egyéb kötelezettségek vizsgálata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pl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: bejelentési kötelezettség, engedélyezési feltételek, stb.)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 helye 2"/>
          <p:cNvSpPr txBox="1">
            <a:spLocks/>
          </p:cNvSpPr>
          <p:nvPr/>
        </p:nvSpPr>
        <p:spPr>
          <a:xfrm>
            <a:off x="683568" y="1556793"/>
            <a:ext cx="8292851" cy="64807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jövedéki szabályok betartásának vizsgálata érdekében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9144000" cy="684580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Jövedéki ellenőrzés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539552" y="2276872"/>
            <a:ext cx="8292851" cy="41764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Helyiségellenőrzés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(azonosított információ, vezető által kiállított végzés alapján két fő hatósági tanúval)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Gépjárművek megállítása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(szállítmány és az okmányok ellenőrzése)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Mintavétel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pl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: készletből, alapanyagból, stb.)</a:t>
            </a:r>
          </a:p>
          <a:p>
            <a:pPr algn="just"/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Gépjármű üzemanyag tartályának vizsgálata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( hajtóanyag vizsgálata.)</a:t>
            </a:r>
          </a:p>
          <a:p>
            <a:pPr algn="just"/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Postai csomag küldemények visszatartása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(átvilágítás)</a:t>
            </a:r>
          </a:p>
          <a:p>
            <a:pPr algn="just"/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 helye 2"/>
          <p:cNvSpPr txBox="1">
            <a:spLocks/>
          </p:cNvSpPr>
          <p:nvPr/>
        </p:nvSpPr>
        <p:spPr>
          <a:xfrm>
            <a:off x="683568" y="1340768"/>
            <a:ext cx="8292851" cy="648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Az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adózatlan jövedéki termékek felderítése céljából: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9144000" cy="684580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Kiskereskedelem ellenőrzése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539552" y="1844824"/>
            <a:ext cx="8292851" cy="4536504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Kiskereskedő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(működési engedély, vagy önkormányzat jegyzője által fogadott bejelentés.)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Mozgóbolt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(dohánygyártmány kivétel, bejelentés 8 nap székhely szerinti vámhatósághoz, útvonal, nyitva tartás, bontatlan kiszerelésben értékesíthetők a termékek, kivéve ásványolaj)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Kitelepülés</a:t>
            </a:r>
            <a:r>
              <a:rPr lang="hu-H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100" dirty="0">
                <a:latin typeface="Times New Roman" pitchFamily="18" charset="0"/>
                <a:cs typeface="Times New Roman" pitchFamily="18" charset="0"/>
              </a:rPr>
              <a:t>(alkalmi rendezvényen, dohánygyártmány kivétel, bejelentés 3 munkanap területileg illetékes vámhatósághoz.)</a:t>
            </a:r>
          </a:p>
          <a:p>
            <a:pPr algn="just"/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17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9144000" cy="684580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Kiskereskedelem ellenőrzése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539552" y="1412776"/>
            <a:ext cx="8292851" cy="4536504"/>
          </a:xfrm>
        </p:spPr>
        <p:txBody>
          <a:bodyPr>
            <a:normAutofit/>
          </a:bodyPr>
          <a:lstStyle/>
          <a:p>
            <a:pPr algn="just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Beszerzés</a:t>
            </a:r>
            <a:endParaRPr lang="hu-HU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hu-H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Értékesítés </a:t>
            </a:r>
            <a:endParaRPr lang="hu-H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Kanyar felfelé 3"/>
          <p:cNvSpPr/>
          <p:nvPr/>
        </p:nvSpPr>
        <p:spPr>
          <a:xfrm rot="5400000">
            <a:off x="649973" y="4463007"/>
            <a:ext cx="432048" cy="36004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Kanyar felfelé 6"/>
          <p:cNvSpPr/>
          <p:nvPr/>
        </p:nvSpPr>
        <p:spPr>
          <a:xfrm rot="5400000">
            <a:off x="469951" y="4643028"/>
            <a:ext cx="792090" cy="36004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1046017" y="458112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csak végfogyasztónak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046017" y="4950459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élelmiszer jellegű üzletben bontatlan, vendéglátó-ipari egységben kimérten is.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Kanyar felfelé 9"/>
          <p:cNvSpPr/>
          <p:nvPr/>
        </p:nvSpPr>
        <p:spPr>
          <a:xfrm rot="5400000">
            <a:off x="109913" y="5003067"/>
            <a:ext cx="1512168" cy="36004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1046016" y="5532022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kereskedelmi mennyiség értékesítésénél (vevő kérésére) számla „továbbértékesítés esetén a jövedéki termék származásának igazolására nem alkalmas”.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Kanyar felfelé 11"/>
          <p:cNvSpPr/>
          <p:nvPr/>
        </p:nvSpPr>
        <p:spPr>
          <a:xfrm rot="5400000">
            <a:off x="271934" y="2419674"/>
            <a:ext cx="1188126" cy="36004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Kanyar felfelé 12"/>
          <p:cNvSpPr/>
          <p:nvPr/>
        </p:nvSpPr>
        <p:spPr>
          <a:xfrm rot="5400000">
            <a:off x="465306" y="2226304"/>
            <a:ext cx="801381" cy="36003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Kanyar felfelé 13"/>
          <p:cNvSpPr/>
          <p:nvPr/>
        </p:nvSpPr>
        <p:spPr>
          <a:xfrm rot="5400000">
            <a:off x="649973" y="2041635"/>
            <a:ext cx="432048" cy="36004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990643" y="2132856"/>
            <a:ext cx="8045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csak vámhatósági engedéllyel rendelkező termelőtől, nagykereskedőtől, importálótól</a:t>
            </a:r>
            <a:endParaRPr lang="hu-HU" dirty="0"/>
          </a:p>
        </p:txBody>
      </p:sp>
      <p:sp>
        <p:nvSpPr>
          <p:cNvPr id="15" name="Kanyar felfelé 14"/>
          <p:cNvSpPr/>
          <p:nvPr/>
        </p:nvSpPr>
        <p:spPr>
          <a:xfrm rot="5400000">
            <a:off x="96768" y="2594840"/>
            <a:ext cx="1538457" cy="36004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990643" y="250218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kivételek (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kisker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üzlet átadása, megszűnése)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990643" y="292494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készleten lévő termék eredetét hitelt érdemlően igazolni kell.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990643" y="329427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árjegy köteles termékek kizárólag zárjeggyel.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24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Times New Roman" pitchFamily="18" charset="0"/>
              </a:rPr>
              <a:t>Jövedéki szabályozás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  <a:buNone/>
              <a:defRPr/>
            </a:pPr>
            <a:endParaRPr lang="hu-HU" dirty="0" smtClean="0">
              <a:latin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hu-HU" dirty="0" smtClean="0">
                <a:latin typeface="Times New Roman" pitchFamily="18" charset="0"/>
              </a:rPr>
              <a:t>A jövedéki adóról és a jövedéki termékek forgalmazásának különös szabályairól szóló </a:t>
            </a:r>
            <a:r>
              <a:rPr lang="hu-HU" b="1" dirty="0" smtClean="0">
                <a:latin typeface="Times New Roman" pitchFamily="18" charset="0"/>
              </a:rPr>
              <a:t>2003. évi CXXVII. törvény </a:t>
            </a:r>
            <a:r>
              <a:rPr lang="hu-HU" dirty="0" smtClean="0">
                <a:latin typeface="Times New Roman" pitchFamily="18" charset="0"/>
              </a:rPr>
              <a:t>(</a:t>
            </a:r>
            <a:r>
              <a:rPr lang="hu-HU" b="1" dirty="0" err="1" smtClean="0">
                <a:latin typeface="Times New Roman" pitchFamily="18" charset="0"/>
              </a:rPr>
              <a:t>Jöt</a:t>
            </a:r>
            <a:r>
              <a:rPr lang="hu-HU" b="1" dirty="0" smtClean="0">
                <a:latin typeface="Times New Roman" pitchFamily="18" charset="0"/>
              </a:rPr>
              <a:t>.</a:t>
            </a:r>
            <a:r>
              <a:rPr lang="hu-HU" dirty="0" smtClean="0">
                <a:latin typeface="Times New Roman" pitchFamily="18" charset="0"/>
              </a:rPr>
              <a:t>) az Európai Unióhoz történő csatlakozás napján lépett hatályba, amely harmonizált a jövedéki-adórendszerrel.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hu-HU" dirty="0" smtClean="0">
              <a:latin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8/2004. (III. 10.) PM rendelet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Jvhr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jövedéki adóról és a jövedéki termékek forgalmazásának különös szabályairól szóló 2003. évi CXXVII. törvény egyes rendelkezéseinek végrehajtásáról.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adózás rendjéről szóló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2003. évi XCII. törvény (Art.)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közigazgatási hatósági eljárás és szolgáltatás általános szabályairól szóló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2004. évi CXL törvény (</a:t>
            </a:r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Ket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fiatalkorúak dohányzásának visszaszorításáról és a dohánytermékek kiskereskedelméről szóló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2012. évi CXXXIV.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törvény („trafik törvény”)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paragrafu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5143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paragrafu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260648"/>
            <a:ext cx="5143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9144000" cy="684580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Kiskereskedelem ellenőrzése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539552" y="1412776"/>
            <a:ext cx="8292851" cy="3456384"/>
          </a:xfrm>
        </p:spPr>
        <p:txBody>
          <a:bodyPr>
            <a:normAutofit/>
          </a:bodyPr>
          <a:lstStyle/>
          <a:p>
            <a:pPr algn="just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Értékesítés közterületen </a:t>
            </a:r>
            <a:endParaRPr lang="hu-H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Közúti ellenőrzés</a:t>
            </a: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Kanyar felfelé 3"/>
          <p:cNvSpPr/>
          <p:nvPr/>
        </p:nvSpPr>
        <p:spPr>
          <a:xfrm rot="5400000">
            <a:off x="1332427" y="1880827"/>
            <a:ext cx="432048" cy="36004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Kanyar felfelé 6"/>
          <p:cNvSpPr/>
          <p:nvPr/>
        </p:nvSpPr>
        <p:spPr>
          <a:xfrm rot="5400000">
            <a:off x="1137058" y="2060850"/>
            <a:ext cx="792090" cy="36004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1713123" y="198884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TILOS!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694867" y="2358172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Kivétel: alkalmi rendezvényen működési engedéllyel rendelkező gazdálkodó bejelentés birtokában.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681051" y="3033828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Magánfőző, ha kistermelő és a saját gazdasága 40 km-es körzetében piacon, vásáron, zárjeggyel ellátva értékesítheti a saját párlatát. Bejelentés!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Kanyar felfelé 11"/>
          <p:cNvSpPr/>
          <p:nvPr/>
        </p:nvSpPr>
        <p:spPr>
          <a:xfrm rot="5400000">
            <a:off x="753220" y="2442668"/>
            <a:ext cx="1555723" cy="36004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Kanyar felfelé 12"/>
          <p:cNvSpPr/>
          <p:nvPr/>
        </p:nvSpPr>
        <p:spPr>
          <a:xfrm rot="5400000">
            <a:off x="1317080" y="4833156"/>
            <a:ext cx="432048" cy="36004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1681051" y="4906034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jövedéki termék származását hitelt érdemlően igazolni kell (számla, szállítólevél, termékkísérő okmány, egyszerűsített kísérőokmány, származási igazolvány, vámokmány)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34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9144000" cy="684580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Kapcsolódási pontok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539552" y="1844824"/>
            <a:ext cx="8292851" cy="4536504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Közterület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(illegális és legális árusok.)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Közút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(illegális és legális szállítmányok.)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Üzlethelyiség, magánszemély</a:t>
            </a:r>
            <a:r>
              <a:rPr lang="hu-H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100" dirty="0" smtClean="0">
                <a:latin typeface="Times New Roman" pitchFamily="18" charset="0"/>
                <a:cs typeface="Times New Roman" pitchFamily="18" charset="0"/>
              </a:rPr>
              <a:t>(illegális és legális tevékenység.).</a:t>
            </a:r>
            <a:endParaRPr lang="hu-HU" sz="21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88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>
                <a:latin typeface="Times New Roman" pitchFamily="18" charset="0"/>
              </a:rPr>
              <a:t>Jogkövetkezmények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36" y="2214554"/>
            <a:ext cx="2305050" cy="15843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hu-HU" sz="2800" dirty="0" smtClean="0">
                <a:latin typeface="Times New Roman" pitchFamily="18" charset="0"/>
              </a:rPr>
              <a:t>Adó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hu-HU" sz="2800" dirty="0" smtClean="0">
                <a:latin typeface="Times New Roman" pitchFamily="18" charset="0"/>
              </a:rPr>
              <a:t>Jövedéki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hu-HU" sz="2800" dirty="0" smtClean="0">
                <a:latin typeface="Times New Roman" pitchFamily="18" charset="0"/>
              </a:rPr>
              <a:t>Mulasztási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299419" y="484130"/>
            <a:ext cx="1436321" cy="1693266"/>
            <a:chOff x="3840" y="192"/>
            <a:chExt cx="1480" cy="1440"/>
          </a:xfrm>
        </p:grpSpPr>
        <p:grpSp>
          <p:nvGrpSpPr>
            <p:cNvPr id="50341" name="Group 5"/>
            <p:cNvGrpSpPr>
              <a:grpSpLocks/>
            </p:cNvGrpSpPr>
            <p:nvPr/>
          </p:nvGrpSpPr>
          <p:grpSpPr bwMode="auto">
            <a:xfrm>
              <a:off x="3840" y="192"/>
              <a:ext cx="816" cy="1248"/>
              <a:chOff x="3840" y="240"/>
              <a:chExt cx="816" cy="1162"/>
            </a:xfrm>
          </p:grpSpPr>
          <p:sp>
            <p:nvSpPr>
              <p:cNvPr id="50400" name="Freeform 6"/>
              <p:cNvSpPr>
                <a:spLocks/>
              </p:cNvSpPr>
              <p:nvPr/>
            </p:nvSpPr>
            <p:spPr bwMode="auto">
              <a:xfrm flipH="1">
                <a:off x="3842" y="245"/>
                <a:ext cx="777" cy="1110"/>
              </a:xfrm>
              <a:custGeom>
                <a:avLst/>
                <a:gdLst>
                  <a:gd name="T0" fmla="*/ 321 w 2831"/>
                  <a:gd name="T1" fmla="*/ 0 h 4130"/>
                  <a:gd name="T2" fmla="*/ 394 w 2831"/>
                  <a:gd name="T3" fmla="*/ 10 h 4130"/>
                  <a:gd name="T4" fmla="*/ 431 w 2831"/>
                  <a:gd name="T5" fmla="*/ 27 h 4130"/>
                  <a:gd name="T6" fmla="*/ 442 w 2831"/>
                  <a:gd name="T7" fmla="*/ 106 h 4130"/>
                  <a:gd name="T8" fmla="*/ 437 w 2831"/>
                  <a:gd name="T9" fmla="*/ 170 h 4130"/>
                  <a:gd name="T10" fmla="*/ 459 w 2831"/>
                  <a:gd name="T11" fmla="*/ 200 h 4130"/>
                  <a:gd name="T12" fmla="*/ 581 w 2831"/>
                  <a:gd name="T13" fmla="*/ 268 h 4130"/>
                  <a:gd name="T14" fmla="*/ 617 w 2831"/>
                  <a:gd name="T15" fmla="*/ 310 h 4130"/>
                  <a:gd name="T16" fmla="*/ 616 w 2831"/>
                  <a:gd name="T17" fmla="*/ 501 h 4130"/>
                  <a:gd name="T18" fmla="*/ 708 w 2831"/>
                  <a:gd name="T19" fmla="*/ 687 h 4130"/>
                  <a:gd name="T20" fmla="*/ 621 w 2831"/>
                  <a:gd name="T21" fmla="*/ 755 h 4130"/>
                  <a:gd name="T22" fmla="*/ 615 w 2831"/>
                  <a:gd name="T23" fmla="*/ 808 h 4130"/>
                  <a:gd name="T24" fmla="*/ 694 w 2831"/>
                  <a:gd name="T25" fmla="*/ 865 h 4130"/>
                  <a:gd name="T26" fmla="*/ 720 w 2831"/>
                  <a:gd name="T27" fmla="*/ 939 h 4130"/>
                  <a:gd name="T28" fmla="*/ 761 w 2831"/>
                  <a:gd name="T29" fmla="*/ 958 h 4130"/>
                  <a:gd name="T30" fmla="*/ 754 w 2831"/>
                  <a:gd name="T31" fmla="*/ 1059 h 4130"/>
                  <a:gd name="T32" fmla="*/ 640 w 2831"/>
                  <a:gd name="T33" fmla="*/ 1110 h 4130"/>
                  <a:gd name="T34" fmla="*/ 598 w 2831"/>
                  <a:gd name="T35" fmla="*/ 1060 h 4130"/>
                  <a:gd name="T36" fmla="*/ 564 w 2831"/>
                  <a:gd name="T37" fmla="*/ 918 h 4130"/>
                  <a:gd name="T38" fmla="*/ 379 w 2831"/>
                  <a:gd name="T39" fmla="*/ 826 h 4130"/>
                  <a:gd name="T40" fmla="*/ 384 w 2831"/>
                  <a:gd name="T41" fmla="*/ 881 h 4130"/>
                  <a:gd name="T42" fmla="*/ 431 w 2831"/>
                  <a:gd name="T43" fmla="*/ 952 h 4130"/>
                  <a:gd name="T44" fmla="*/ 405 w 2831"/>
                  <a:gd name="T45" fmla="*/ 998 h 4130"/>
                  <a:gd name="T46" fmla="*/ 310 w 2831"/>
                  <a:gd name="T47" fmla="*/ 1036 h 4130"/>
                  <a:gd name="T48" fmla="*/ 188 w 2831"/>
                  <a:gd name="T49" fmla="*/ 1002 h 4130"/>
                  <a:gd name="T50" fmla="*/ 279 w 2831"/>
                  <a:gd name="T51" fmla="*/ 955 h 4130"/>
                  <a:gd name="T52" fmla="*/ 279 w 2831"/>
                  <a:gd name="T53" fmla="*/ 674 h 4130"/>
                  <a:gd name="T54" fmla="*/ 201 w 2831"/>
                  <a:gd name="T55" fmla="*/ 580 h 4130"/>
                  <a:gd name="T56" fmla="*/ 288 w 2831"/>
                  <a:gd name="T57" fmla="*/ 593 h 4130"/>
                  <a:gd name="T58" fmla="*/ 329 w 2831"/>
                  <a:gd name="T59" fmla="*/ 548 h 4130"/>
                  <a:gd name="T60" fmla="*/ 274 w 2831"/>
                  <a:gd name="T61" fmla="*/ 508 h 4130"/>
                  <a:gd name="T62" fmla="*/ 142 w 2831"/>
                  <a:gd name="T63" fmla="*/ 562 h 4130"/>
                  <a:gd name="T64" fmla="*/ 102 w 2831"/>
                  <a:gd name="T65" fmla="*/ 598 h 4130"/>
                  <a:gd name="T66" fmla="*/ 23 w 2831"/>
                  <a:gd name="T67" fmla="*/ 562 h 4130"/>
                  <a:gd name="T68" fmla="*/ 3 w 2831"/>
                  <a:gd name="T69" fmla="*/ 518 h 4130"/>
                  <a:gd name="T70" fmla="*/ 81 w 2831"/>
                  <a:gd name="T71" fmla="*/ 535 h 4130"/>
                  <a:gd name="T72" fmla="*/ 113 w 2831"/>
                  <a:gd name="T73" fmla="*/ 509 h 4130"/>
                  <a:gd name="T74" fmla="*/ 211 w 2831"/>
                  <a:gd name="T75" fmla="*/ 397 h 4130"/>
                  <a:gd name="T76" fmla="*/ 260 w 2831"/>
                  <a:gd name="T77" fmla="*/ 299 h 4130"/>
                  <a:gd name="T78" fmla="*/ 303 w 2831"/>
                  <a:gd name="T79" fmla="*/ 212 h 4130"/>
                  <a:gd name="T80" fmla="*/ 270 w 2831"/>
                  <a:gd name="T81" fmla="*/ 132 h 4130"/>
                  <a:gd name="T82" fmla="*/ 242 w 2831"/>
                  <a:gd name="T83" fmla="*/ 36 h 413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831"/>
                  <a:gd name="T127" fmla="*/ 0 h 4130"/>
                  <a:gd name="T128" fmla="*/ 2831 w 2831"/>
                  <a:gd name="T129" fmla="*/ 4130 h 413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831" h="4130">
                    <a:moveTo>
                      <a:pt x="1000" y="85"/>
                    </a:moveTo>
                    <a:lnTo>
                      <a:pt x="1080" y="23"/>
                    </a:lnTo>
                    <a:lnTo>
                      <a:pt x="1171" y="0"/>
                    </a:lnTo>
                    <a:lnTo>
                      <a:pt x="1327" y="0"/>
                    </a:lnTo>
                    <a:lnTo>
                      <a:pt x="1398" y="17"/>
                    </a:lnTo>
                    <a:lnTo>
                      <a:pt x="1434" y="38"/>
                    </a:lnTo>
                    <a:lnTo>
                      <a:pt x="1449" y="66"/>
                    </a:lnTo>
                    <a:lnTo>
                      <a:pt x="1510" y="59"/>
                    </a:lnTo>
                    <a:lnTo>
                      <a:pt x="1572" y="99"/>
                    </a:lnTo>
                    <a:lnTo>
                      <a:pt x="1616" y="150"/>
                    </a:lnTo>
                    <a:lnTo>
                      <a:pt x="1633" y="245"/>
                    </a:lnTo>
                    <a:lnTo>
                      <a:pt x="1612" y="393"/>
                    </a:lnTo>
                    <a:lnTo>
                      <a:pt x="1597" y="448"/>
                    </a:lnTo>
                    <a:lnTo>
                      <a:pt x="1612" y="572"/>
                    </a:lnTo>
                    <a:lnTo>
                      <a:pt x="1593" y="631"/>
                    </a:lnTo>
                    <a:lnTo>
                      <a:pt x="1590" y="703"/>
                    </a:lnTo>
                    <a:lnTo>
                      <a:pt x="1645" y="703"/>
                    </a:lnTo>
                    <a:lnTo>
                      <a:pt x="1673" y="743"/>
                    </a:lnTo>
                    <a:lnTo>
                      <a:pt x="1698" y="832"/>
                    </a:lnTo>
                    <a:lnTo>
                      <a:pt x="1757" y="847"/>
                    </a:lnTo>
                    <a:lnTo>
                      <a:pt x="2118" y="998"/>
                    </a:lnTo>
                    <a:lnTo>
                      <a:pt x="2170" y="1058"/>
                    </a:lnTo>
                    <a:lnTo>
                      <a:pt x="2227" y="1106"/>
                    </a:lnTo>
                    <a:lnTo>
                      <a:pt x="2249" y="1154"/>
                    </a:lnTo>
                    <a:lnTo>
                      <a:pt x="2274" y="1262"/>
                    </a:lnTo>
                    <a:lnTo>
                      <a:pt x="2278" y="1539"/>
                    </a:lnTo>
                    <a:lnTo>
                      <a:pt x="2246" y="1863"/>
                    </a:lnTo>
                    <a:lnTo>
                      <a:pt x="2445" y="2189"/>
                    </a:lnTo>
                    <a:lnTo>
                      <a:pt x="2573" y="2414"/>
                    </a:lnTo>
                    <a:lnTo>
                      <a:pt x="2580" y="2556"/>
                    </a:lnTo>
                    <a:lnTo>
                      <a:pt x="2474" y="2648"/>
                    </a:lnTo>
                    <a:lnTo>
                      <a:pt x="2333" y="2684"/>
                    </a:lnTo>
                    <a:lnTo>
                      <a:pt x="2263" y="2811"/>
                    </a:lnTo>
                    <a:lnTo>
                      <a:pt x="2187" y="2912"/>
                    </a:lnTo>
                    <a:lnTo>
                      <a:pt x="2175" y="2948"/>
                    </a:lnTo>
                    <a:lnTo>
                      <a:pt x="2240" y="3005"/>
                    </a:lnTo>
                    <a:lnTo>
                      <a:pt x="2234" y="3127"/>
                    </a:lnTo>
                    <a:lnTo>
                      <a:pt x="2306" y="3130"/>
                    </a:lnTo>
                    <a:lnTo>
                      <a:pt x="2529" y="3218"/>
                    </a:lnTo>
                    <a:lnTo>
                      <a:pt x="2601" y="3305"/>
                    </a:lnTo>
                    <a:lnTo>
                      <a:pt x="2624" y="3438"/>
                    </a:lnTo>
                    <a:lnTo>
                      <a:pt x="2624" y="3493"/>
                    </a:lnTo>
                    <a:lnTo>
                      <a:pt x="2628" y="3526"/>
                    </a:lnTo>
                    <a:lnTo>
                      <a:pt x="2696" y="3512"/>
                    </a:lnTo>
                    <a:lnTo>
                      <a:pt x="2772" y="3566"/>
                    </a:lnTo>
                    <a:lnTo>
                      <a:pt x="2831" y="3653"/>
                    </a:lnTo>
                    <a:lnTo>
                      <a:pt x="2820" y="3788"/>
                    </a:lnTo>
                    <a:lnTo>
                      <a:pt x="2748" y="3940"/>
                    </a:lnTo>
                    <a:lnTo>
                      <a:pt x="2672" y="3896"/>
                    </a:lnTo>
                    <a:lnTo>
                      <a:pt x="2537" y="4126"/>
                    </a:lnTo>
                    <a:lnTo>
                      <a:pt x="2333" y="4130"/>
                    </a:lnTo>
                    <a:lnTo>
                      <a:pt x="2126" y="4064"/>
                    </a:lnTo>
                    <a:lnTo>
                      <a:pt x="2122" y="3991"/>
                    </a:lnTo>
                    <a:lnTo>
                      <a:pt x="2179" y="3944"/>
                    </a:lnTo>
                    <a:lnTo>
                      <a:pt x="2318" y="3898"/>
                    </a:lnTo>
                    <a:lnTo>
                      <a:pt x="2343" y="3817"/>
                    </a:lnTo>
                    <a:lnTo>
                      <a:pt x="2055" y="3417"/>
                    </a:lnTo>
                    <a:lnTo>
                      <a:pt x="1626" y="2849"/>
                    </a:lnTo>
                    <a:lnTo>
                      <a:pt x="1335" y="2995"/>
                    </a:lnTo>
                    <a:lnTo>
                      <a:pt x="1382" y="3075"/>
                    </a:lnTo>
                    <a:lnTo>
                      <a:pt x="1331" y="3170"/>
                    </a:lnTo>
                    <a:lnTo>
                      <a:pt x="1371" y="3203"/>
                    </a:lnTo>
                    <a:lnTo>
                      <a:pt x="1398" y="3279"/>
                    </a:lnTo>
                    <a:lnTo>
                      <a:pt x="1502" y="3349"/>
                    </a:lnTo>
                    <a:lnTo>
                      <a:pt x="1561" y="3421"/>
                    </a:lnTo>
                    <a:lnTo>
                      <a:pt x="1569" y="3541"/>
                    </a:lnTo>
                    <a:lnTo>
                      <a:pt x="1533" y="3581"/>
                    </a:lnTo>
                    <a:lnTo>
                      <a:pt x="1464" y="3600"/>
                    </a:lnTo>
                    <a:lnTo>
                      <a:pt x="1474" y="3712"/>
                    </a:lnTo>
                    <a:lnTo>
                      <a:pt x="1339" y="3788"/>
                    </a:lnTo>
                    <a:lnTo>
                      <a:pt x="1268" y="3767"/>
                    </a:lnTo>
                    <a:lnTo>
                      <a:pt x="1128" y="3853"/>
                    </a:lnTo>
                    <a:lnTo>
                      <a:pt x="888" y="3832"/>
                    </a:lnTo>
                    <a:lnTo>
                      <a:pt x="723" y="3805"/>
                    </a:lnTo>
                    <a:lnTo>
                      <a:pt x="684" y="3729"/>
                    </a:lnTo>
                    <a:lnTo>
                      <a:pt x="705" y="3649"/>
                    </a:lnTo>
                    <a:lnTo>
                      <a:pt x="821" y="3617"/>
                    </a:lnTo>
                    <a:lnTo>
                      <a:pt x="1015" y="3552"/>
                    </a:lnTo>
                    <a:lnTo>
                      <a:pt x="1091" y="3493"/>
                    </a:lnTo>
                    <a:lnTo>
                      <a:pt x="935" y="2876"/>
                    </a:lnTo>
                    <a:lnTo>
                      <a:pt x="1015" y="2509"/>
                    </a:lnTo>
                    <a:lnTo>
                      <a:pt x="806" y="2267"/>
                    </a:lnTo>
                    <a:lnTo>
                      <a:pt x="732" y="2210"/>
                    </a:lnTo>
                    <a:lnTo>
                      <a:pt x="732" y="2157"/>
                    </a:lnTo>
                    <a:lnTo>
                      <a:pt x="761" y="2153"/>
                    </a:lnTo>
                    <a:lnTo>
                      <a:pt x="909" y="2210"/>
                    </a:lnTo>
                    <a:lnTo>
                      <a:pt x="1051" y="2207"/>
                    </a:lnTo>
                    <a:lnTo>
                      <a:pt x="1099" y="2222"/>
                    </a:lnTo>
                    <a:lnTo>
                      <a:pt x="1099" y="2138"/>
                    </a:lnTo>
                    <a:lnTo>
                      <a:pt x="1200" y="2039"/>
                    </a:lnTo>
                    <a:lnTo>
                      <a:pt x="1147" y="1872"/>
                    </a:lnTo>
                    <a:lnTo>
                      <a:pt x="1084" y="1807"/>
                    </a:lnTo>
                    <a:lnTo>
                      <a:pt x="1000" y="1891"/>
                    </a:lnTo>
                    <a:lnTo>
                      <a:pt x="698" y="2070"/>
                    </a:lnTo>
                    <a:lnTo>
                      <a:pt x="597" y="2098"/>
                    </a:lnTo>
                    <a:lnTo>
                      <a:pt x="517" y="2091"/>
                    </a:lnTo>
                    <a:lnTo>
                      <a:pt x="464" y="2165"/>
                    </a:lnTo>
                    <a:lnTo>
                      <a:pt x="399" y="2142"/>
                    </a:lnTo>
                    <a:lnTo>
                      <a:pt x="371" y="2226"/>
                    </a:lnTo>
                    <a:lnTo>
                      <a:pt x="240" y="2273"/>
                    </a:lnTo>
                    <a:lnTo>
                      <a:pt x="105" y="2229"/>
                    </a:lnTo>
                    <a:lnTo>
                      <a:pt x="84" y="2091"/>
                    </a:lnTo>
                    <a:lnTo>
                      <a:pt x="124" y="2055"/>
                    </a:lnTo>
                    <a:lnTo>
                      <a:pt x="0" y="1963"/>
                    </a:lnTo>
                    <a:lnTo>
                      <a:pt x="11" y="1927"/>
                    </a:lnTo>
                    <a:lnTo>
                      <a:pt x="127" y="1916"/>
                    </a:lnTo>
                    <a:lnTo>
                      <a:pt x="232" y="1946"/>
                    </a:lnTo>
                    <a:lnTo>
                      <a:pt x="295" y="1990"/>
                    </a:lnTo>
                    <a:lnTo>
                      <a:pt x="338" y="1978"/>
                    </a:lnTo>
                    <a:lnTo>
                      <a:pt x="342" y="1927"/>
                    </a:lnTo>
                    <a:lnTo>
                      <a:pt x="411" y="1895"/>
                    </a:lnTo>
                    <a:lnTo>
                      <a:pt x="399" y="1851"/>
                    </a:lnTo>
                    <a:lnTo>
                      <a:pt x="717" y="1520"/>
                    </a:lnTo>
                    <a:lnTo>
                      <a:pt x="768" y="1477"/>
                    </a:lnTo>
                    <a:lnTo>
                      <a:pt x="797" y="1397"/>
                    </a:lnTo>
                    <a:lnTo>
                      <a:pt x="920" y="1165"/>
                    </a:lnTo>
                    <a:lnTo>
                      <a:pt x="949" y="1114"/>
                    </a:lnTo>
                    <a:lnTo>
                      <a:pt x="1088" y="1030"/>
                    </a:lnTo>
                    <a:lnTo>
                      <a:pt x="1194" y="903"/>
                    </a:lnTo>
                    <a:lnTo>
                      <a:pt x="1103" y="790"/>
                    </a:lnTo>
                    <a:lnTo>
                      <a:pt x="1015" y="627"/>
                    </a:lnTo>
                    <a:lnTo>
                      <a:pt x="1027" y="547"/>
                    </a:lnTo>
                    <a:lnTo>
                      <a:pt x="983" y="492"/>
                    </a:lnTo>
                    <a:lnTo>
                      <a:pt x="975" y="292"/>
                    </a:lnTo>
                    <a:lnTo>
                      <a:pt x="888" y="266"/>
                    </a:lnTo>
                    <a:lnTo>
                      <a:pt x="880" y="133"/>
                    </a:lnTo>
                    <a:lnTo>
                      <a:pt x="1000" y="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01" name="Freeform 7"/>
              <p:cNvSpPr>
                <a:spLocks/>
              </p:cNvSpPr>
              <p:nvPr/>
            </p:nvSpPr>
            <p:spPr bwMode="auto">
              <a:xfrm flipH="1">
                <a:off x="3855" y="1307"/>
                <a:ext cx="623" cy="95"/>
              </a:xfrm>
              <a:custGeom>
                <a:avLst/>
                <a:gdLst>
                  <a:gd name="T0" fmla="*/ 227 w 2271"/>
                  <a:gd name="T1" fmla="*/ 0 h 352"/>
                  <a:gd name="T2" fmla="*/ 157 w 2271"/>
                  <a:gd name="T3" fmla="*/ 1 h 352"/>
                  <a:gd name="T4" fmla="*/ 54 w 2271"/>
                  <a:gd name="T5" fmla="*/ 4 h 352"/>
                  <a:gd name="T6" fmla="*/ 7 w 2271"/>
                  <a:gd name="T7" fmla="*/ 14 h 352"/>
                  <a:gd name="T8" fmla="*/ 0 w 2271"/>
                  <a:gd name="T9" fmla="*/ 22 h 352"/>
                  <a:gd name="T10" fmla="*/ 15 w 2271"/>
                  <a:gd name="T11" fmla="*/ 30 h 352"/>
                  <a:gd name="T12" fmla="*/ 79 w 2271"/>
                  <a:gd name="T13" fmla="*/ 30 h 352"/>
                  <a:gd name="T14" fmla="*/ 42 w 2271"/>
                  <a:gd name="T15" fmla="*/ 47 h 352"/>
                  <a:gd name="T16" fmla="*/ 39 w 2271"/>
                  <a:gd name="T17" fmla="*/ 62 h 352"/>
                  <a:gd name="T18" fmla="*/ 72 w 2271"/>
                  <a:gd name="T19" fmla="*/ 74 h 352"/>
                  <a:gd name="T20" fmla="*/ 126 w 2271"/>
                  <a:gd name="T21" fmla="*/ 72 h 352"/>
                  <a:gd name="T22" fmla="*/ 246 w 2271"/>
                  <a:gd name="T23" fmla="*/ 68 h 352"/>
                  <a:gd name="T24" fmla="*/ 256 w 2271"/>
                  <a:gd name="T25" fmla="*/ 82 h 352"/>
                  <a:gd name="T26" fmla="*/ 307 w 2271"/>
                  <a:gd name="T27" fmla="*/ 95 h 352"/>
                  <a:gd name="T28" fmla="*/ 449 w 2271"/>
                  <a:gd name="T29" fmla="*/ 93 h 352"/>
                  <a:gd name="T30" fmla="*/ 591 w 2271"/>
                  <a:gd name="T31" fmla="*/ 82 h 352"/>
                  <a:gd name="T32" fmla="*/ 623 w 2271"/>
                  <a:gd name="T33" fmla="*/ 59 h 352"/>
                  <a:gd name="T34" fmla="*/ 572 w 2271"/>
                  <a:gd name="T35" fmla="*/ 43 h 352"/>
                  <a:gd name="T36" fmla="*/ 505 w 2271"/>
                  <a:gd name="T37" fmla="*/ 47 h 352"/>
                  <a:gd name="T38" fmla="*/ 451 w 2271"/>
                  <a:gd name="T39" fmla="*/ 60 h 352"/>
                  <a:gd name="T40" fmla="*/ 402 w 2271"/>
                  <a:gd name="T41" fmla="*/ 62 h 352"/>
                  <a:gd name="T42" fmla="*/ 377 w 2271"/>
                  <a:gd name="T43" fmla="*/ 56 h 352"/>
                  <a:gd name="T44" fmla="*/ 377 w 2271"/>
                  <a:gd name="T45" fmla="*/ 36 h 352"/>
                  <a:gd name="T46" fmla="*/ 372 w 2271"/>
                  <a:gd name="T47" fmla="*/ 35 h 352"/>
                  <a:gd name="T48" fmla="*/ 359 w 2271"/>
                  <a:gd name="T49" fmla="*/ 29 h 352"/>
                  <a:gd name="T50" fmla="*/ 346 w 2271"/>
                  <a:gd name="T51" fmla="*/ 24 h 352"/>
                  <a:gd name="T52" fmla="*/ 339 w 2271"/>
                  <a:gd name="T53" fmla="*/ 21 h 352"/>
                  <a:gd name="T54" fmla="*/ 302 w 2271"/>
                  <a:gd name="T55" fmla="*/ 18 h 352"/>
                  <a:gd name="T56" fmla="*/ 269 w 2271"/>
                  <a:gd name="T57" fmla="*/ 16 h 352"/>
                  <a:gd name="T58" fmla="*/ 244 w 2271"/>
                  <a:gd name="T59" fmla="*/ 3 h 352"/>
                  <a:gd name="T60" fmla="*/ 227 w 2271"/>
                  <a:gd name="T61" fmla="*/ 0 h 352"/>
                  <a:gd name="T62" fmla="*/ 227 w 2271"/>
                  <a:gd name="T63" fmla="*/ 0 h 35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271"/>
                  <a:gd name="T97" fmla="*/ 0 h 352"/>
                  <a:gd name="T98" fmla="*/ 2271 w 2271"/>
                  <a:gd name="T99" fmla="*/ 352 h 35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271" h="352">
                    <a:moveTo>
                      <a:pt x="826" y="0"/>
                    </a:moveTo>
                    <a:lnTo>
                      <a:pt x="571" y="4"/>
                    </a:lnTo>
                    <a:lnTo>
                      <a:pt x="196" y="16"/>
                    </a:lnTo>
                    <a:lnTo>
                      <a:pt x="25" y="52"/>
                    </a:lnTo>
                    <a:lnTo>
                      <a:pt x="0" y="80"/>
                    </a:lnTo>
                    <a:lnTo>
                      <a:pt x="54" y="112"/>
                    </a:lnTo>
                    <a:lnTo>
                      <a:pt x="287" y="112"/>
                    </a:lnTo>
                    <a:lnTo>
                      <a:pt x="152" y="175"/>
                    </a:lnTo>
                    <a:lnTo>
                      <a:pt x="141" y="228"/>
                    </a:lnTo>
                    <a:lnTo>
                      <a:pt x="261" y="276"/>
                    </a:lnTo>
                    <a:lnTo>
                      <a:pt x="459" y="268"/>
                    </a:lnTo>
                    <a:lnTo>
                      <a:pt x="896" y="251"/>
                    </a:lnTo>
                    <a:lnTo>
                      <a:pt x="932" y="304"/>
                    </a:lnTo>
                    <a:lnTo>
                      <a:pt x="1120" y="352"/>
                    </a:lnTo>
                    <a:lnTo>
                      <a:pt x="1638" y="346"/>
                    </a:lnTo>
                    <a:lnTo>
                      <a:pt x="2155" y="304"/>
                    </a:lnTo>
                    <a:lnTo>
                      <a:pt x="2271" y="219"/>
                    </a:lnTo>
                    <a:lnTo>
                      <a:pt x="2084" y="160"/>
                    </a:lnTo>
                    <a:lnTo>
                      <a:pt x="1841" y="175"/>
                    </a:lnTo>
                    <a:lnTo>
                      <a:pt x="1645" y="223"/>
                    </a:lnTo>
                    <a:lnTo>
                      <a:pt x="1466" y="228"/>
                    </a:lnTo>
                    <a:lnTo>
                      <a:pt x="1375" y="208"/>
                    </a:lnTo>
                    <a:lnTo>
                      <a:pt x="1375" y="135"/>
                    </a:lnTo>
                    <a:lnTo>
                      <a:pt x="1356" y="128"/>
                    </a:lnTo>
                    <a:lnTo>
                      <a:pt x="1310" y="107"/>
                    </a:lnTo>
                    <a:lnTo>
                      <a:pt x="1263" y="88"/>
                    </a:lnTo>
                    <a:lnTo>
                      <a:pt x="1234" y="76"/>
                    </a:lnTo>
                    <a:lnTo>
                      <a:pt x="1101" y="67"/>
                    </a:lnTo>
                    <a:lnTo>
                      <a:pt x="982" y="59"/>
                    </a:lnTo>
                    <a:lnTo>
                      <a:pt x="888" y="12"/>
                    </a:lnTo>
                    <a:lnTo>
                      <a:pt x="826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02" name="Freeform 8"/>
              <p:cNvSpPr>
                <a:spLocks/>
              </p:cNvSpPr>
              <p:nvPr/>
            </p:nvSpPr>
            <p:spPr bwMode="auto">
              <a:xfrm flipH="1">
                <a:off x="4259" y="1192"/>
                <a:ext cx="53" cy="62"/>
              </a:xfrm>
              <a:custGeom>
                <a:avLst/>
                <a:gdLst>
                  <a:gd name="T0" fmla="*/ 10 w 194"/>
                  <a:gd name="T1" fmla="*/ 0 h 230"/>
                  <a:gd name="T2" fmla="*/ 0 w 194"/>
                  <a:gd name="T3" fmla="*/ 62 h 230"/>
                  <a:gd name="T4" fmla="*/ 53 w 194"/>
                  <a:gd name="T5" fmla="*/ 25 h 230"/>
                  <a:gd name="T6" fmla="*/ 10 w 194"/>
                  <a:gd name="T7" fmla="*/ 0 h 230"/>
                  <a:gd name="T8" fmla="*/ 10 w 194"/>
                  <a:gd name="T9" fmla="*/ 0 h 2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230"/>
                  <a:gd name="T17" fmla="*/ 194 w 194"/>
                  <a:gd name="T18" fmla="*/ 230 h 2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230">
                    <a:moveTo>
                      <a:pt x="38" y="0"/>
                    </a:moveTo>
                    <a:lnTo>
                      <a:pt x="0" y="230"/>
                    </a:lnTo>
                    <a:lnTo>
                      <a:pt x="194" y="9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03" name="Freeform 9"/>
              <p:cNvSpPr>
                <a:spLocks/>
              </p:cNvSpPr>
              <p:nvPr/>
            </p:nvSpPr>
            <p:spPr bwMode="auto">
              <a:xfrm flipH="1">
                <a:off x="3894" y="1199"/>
                <a:ext cx="31" cy="79"/>
              </a:xfrm>
              <a:custGeom>
                <a:avLst/>
                <a:gdLst>
                  <a:gd name="T0" fmla="*/ 19 w 112"/>
                  <a:gd name="T1" fmla="*/ 0 h 293"/>
                  <a:gd name="T2" fmla="*/ 31 w 112"/>
                  <a:gd name="T3" fmla="*/ 34 h 293"/>
                  <a:gd name="T4" fmla="*/ 14 w 112"/>
                  <a:gd name="T5" fmla="*/ 79 h 293"/>
                  <a:gd name="T6" fmla="*/ 0 w 112"/>
                  <a:gd name="T7" fmla="*/ 54 h 293"/>
                  <a:gd name="T8" fmla="*/ 19 w 112"/>
                  <a:gd name="T9" fmla="*/ 0 h 293"/>
                  <a:gd name="T10" fmla="*/ 19 w 112"/>
                  <a:gd name="T11" fmla="*/ 0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293"/>
                  <a:gd name="T20" fmla="*/ 112 w 112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293">
                    <a:moveTo>
                      <a:pt x="68" y="0"/>
                    </a:moveTo>
                    <a:lnTo>
                      <a:pt x="112" y="126"/>
                    </a:lnTo>
                    <a:lnTo>
                      <a:pt x="49" y="293"/>
                    </a:lnTo>
                    <a:lnTo>
                      <a:pt x="0" y="20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04" name="Freeform 10"/>
              <p:cNvSpPr>
                <a:spLocks/>
              </p:cNvSpPr>
              <p:nvPr/>
            </p:nvSpPr>
            <p:spPr bwMode="auto">
              <a:xfrm flipH="1">
                <a:off x="4217" y="1175"/>
                <a:ext cx="214" cy="101"/>
              </a:xfrm>
              <a:custGeom>
                <a:avLst/>
                <a:gdLst>
                  <a:gd name="T0" fmla="*/ 3 w 780"/>
                  <a:gd name="T1" fmla="*/ 64 h 378"/>
                  <a:gd name="T2" fmla="*/ 17 w 780"/>
                  <a:gd name="T3" fmla="*/ 57 h 378"/>
                  <a:gd name="T4" fmla="*/ 44 w 780"/>
                  <a:gd name="T5" fmla="*/ 70 h 378"/>
                  <a:gd name="T6" fmla="*/ 53 w 780"/>
                  <a:gd name="T7" fmla="*/ 55 h 378"/>
                  <a:gd name="T8" fmla="*/ 76 w 780"/>
                  <a:gd name="T9" fmla="*/ 73 h 378"/>
                  <a:gd name="T10" fmla="*/ 68 w 780"/>
                  <a:gd name="T11" fmla="*/ 48 h 378"/>
                  <a:gd name="T12" fmla="*/ 98 w 780"/>
                  <a:gd name="T13" fmla="*/ 44 h 378"/>
                  <a:gd name="T14" fmla="*/ 87 w 780"/>
                  <a:gd name="T15" fmla="*/ 25 h 378"/>
                  <a:gd name="T16" fmla="*/ 100 w 780"/>
                  <a:gd name="T17" fmla="*/ 0 h 378"/>
                  <a:gd name="T18" fmla="*/ 124 w 780"/>
                  <a:gd name="T19" fmla="*/ 25 h 378"/>
                  <a:gd name="T20" fmla="*/ 127 w 780"/>
                  <a:gd name="T21" fmla="*/ 64 h 378"/>
                  <a:gd name="T22" fmla="*/ 157 w 780"/>
                  <a:gd name="T23" fmla="*/ 36 h 378"/>
                  <a:gd name="T24" fmla="*/ 214 w 780"/>
                  <a:gd name="T25" fmla="*/ 37 h 378"/>
                  <a:gd name="T26" fmla="*/ 199 w 780"/>
                  <a:gd name="T27" fmla="*/ 57 h 378"/>
                  <a:gd name="T28" fmla="*/ 206 w 780"/>
                  <a:gd name="T29" fmla="*/ 64 h 378"/>
                  <a:gd name="T30" fmla="*/ 202 w 780"/>
                  <a:gd name="T31" fmla="*/ 78 h 378"/>
                  <a:gd name="T32" fmla="*/ 182 w 780"/>
                  <a:gd name="T33" fmla="*/ 92 h 378"/>
                  <a:gd name="T34" fmla="*/ 160 w 780"/>
                  <a:gd name="T35" fmla="*/ 82 h 378"/>
                  <a:gd name="T36" fmla="*/ 136 w 780"/>
                  <a:gd name="T37" fmla="*/ 101 h 378"/>
                  <a:gd name="T38" fmla="*/ 103 w 780"/>
                  <a:gd name="T39" fmla="*/ 101 h 378"/>
                  <a:gd name="T40" fmla="*/ 36 w 780"/>
                  <a:gd name="T41" fmla="*/ 90 h 378"/>
                  <a:gd name="T42" fmla="*/ 11 w 780"/>
                  <a:gd name="T43" fmla="*/ 92 h 378"/>
                  <a:gd name="T44" fmla="*/ 0 w 780"/>
                  <a:gd name="T45" fmla="*/ 76 h 378"/>
                  <a:gd name="T46" fmla="*/ 3 w 780"/>
                  <a:gd name="T47" fmla="*/ 64 h 378"/>
                  <a:gd name="T48" fmla="*/ 3 w 780"/>
                  <a:gd name="T49" fmla="*/ 64 h 37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80"/>
                  <a:gd name="T76" fmla="*/ 0 h 378"/>
                  <a:gd name="T77" fmla="*/ 780 w 780"/>
                  <a:gd name="T78" fmla="*/ 378 h 37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80" h="378">
                    <a:moveTo>
                      <a:pt x="10" y="238"/>
                    </a:moveTo>
                    <a:lnTo>
                      <a:pt x="63" y="213"/>
                    </a:lnTo>
                    <a:lnTo>
                      <a:pt x="160" y="262"/>
                    </a:lnTo>
                    <a:lnTo>
                      <a:pt x="194" y="207"/>
                    </a:lnTo>
                    <a:lnTo>
                      <a:pt x="278" y="272"/>
                    </a:lnTo>
                    <a:lnTo>
                      <a:pt x="248" y="179"/>
                    </a:lnTo>
                    <a:lnTo>
                      <a:pt x="356" y="164"/>
                    </a:lnTo>
                    <a:lnTo>
                      <a:pt x="316" y="95"/>
                    </a:lnTo>
                    <a:lnTo>
                      <a:pt x="364" y="0"/>
                    </a:lnTo>
                    <a:lnTo>
                      <a:pt x="453" y="95"/>
                    </a:lnTo>
                    <a:lnTo>
                      <a:pt x="463" y="238"/>
                    </a:lnTo>
                    <a:lnTo>
                      <a:pt x="571" y="135"/>
                    </a:lnTo>
                    <a:lnTo>
                      <a:pt x="780" y="139"/>
                    </a:lnTo>
                    <a:lnTo>
                      <a:pt x="727" y="213"/>
                    </a:lnTo>
                    <a:lnTo>
                      <a:pt x="752" y="238"/>
                    </a:lnTo>
                    <a:lnTo>
                      <a:pt x="736" y="291"/>
                    </a:lnTo>
                    <a:lnTo>
                      <a:pt x="662" y="344"/>
                    </a:lnTo>
                    <a:lnTo>
                      <a:pt x="584" y="306"/>
                    </a:lnTo>
                    <a:lnTo>
                      <a:pt x="497" y="378"/>
                    </a:lnTo>
                    <a:lnTo>
                      <a:pt x="375" y="378"/>
                    </a:lnTo>
                    <a:lnTo>
                      <a:pt x="132" y="335"/>
                    </a:lnTo>
                    <a:lnTo>
                      <a:pt x="39" y="344"/>
                    </a:lnTo>
                    <a:lnTo>
                      <a:pt x="0" y="285"/>
                    </a:lnTo>
                    <a:lnTo>
                      <a:pt x="10" y="238"/>
                    </a:lnTo>
                    <a:close/>
                  </a:path>
                </a:pathLst>
              </a:custGeom>
              <a:solidFill>
                <a:srgbClr val="CF89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05" name="Freeform 11"/>
              <p:cNvSpPr>
                <a:spLocks/>
              </p:cNvSpPr>
              <p:nvPr/>
            </p:nvSpPr>
            <p:spPr bwMode="auto">
              <a:xfrm flipH="1">
                <a:off x="3845" y="1204"/>
                <a:ext cx="182" cy="151"/>
              </a:xfrm>
              <a:custGeom>
                <a:avLst/>
                <a:gdLst>
                  <a:gd name="T0" fmla="*/ 92 w 664"/>
                  <a:gd name="T1" fmla="*/ 41 h 561"/>
                  <a:gd name="T2" fmla="*/ 127 w 664"/>
                  <a:gd name="T3" fmla="*/ 65 h 561"/>
                  <a:gd name="T4" fmla="*/ 132 w 664"/>
                  <a:gd name="T5" fmla="*/ 29 h 561"/>
                  <a:gd name="T6" fmla="*/ 141 w 664"/>
                  <a:gd name="T7" fmla="*/ 0 h 561"/>
                  <a:gd name="T8" fmla="*/ 157 w 664"/>
                  <a:gd name="T9" fmla="*/ 8 h 561"/>
                  <a:gd name="T10" fmla="*/ 158 w 664"/>
                  <a:gd name="T11" fmla="*/ 53 h 561"/>
                  <a:gd name="T12" fmla="*/ 167 w 664"/>
                  <a:gd name="T13" fmla="*/ 28 h 561"/>
                  <a:gd name="T14" fmla="*/ 182 w 664"/>
                  <a:gd name="T15" fmla="*/ 51 h 561"/>
                  <a:gd name="T16" fmla="*/ 166 w 664"/>
                  <a:gd name="T17" fmla="*/ 92 h 561"/>
                  <a:gd name="T18" fmla="*/ 144 w 664"/>
                  <a:gd name="T19" fmla="*/ 95 h 561"/>
                  <a:gd name="T20" fmla="*/ 110 w 664"/>
                  <a:gd name="T21" fmla="*/ 143 h 561"/>
                  <a:gd name="T22" fmla="*/ 88 w 664"/>
                  <a:gd name="T23" fmla="*/ 151 h 561"/>
                  <a:gd name="T24" fmla="*/ 27 w 664"/>
                  <a:gd name="T25" fmla="*/ 146 h 561"/>
                  <a:gd name="T26" fmla="*/ 0 w 664"/>
                  <a:gd name="T27" fmla="*/ 133 h 561"/>
                  <a:gd name="T28" fmla="*/ 11 w 664"/>
                  <a:gd name="T29" fmla="*/ 114 h 561"/>
                  <a:gd name="T30" fmla="*/ 27 w 664"/>
                  <a:gd name="T31" fmla="*/ 108 h 561"/>
                  <a:gd name="T32" fmla="*/ 71 w 664"/>
                  <a:gd name="T33" fmla="*/ 118 h 561"/>
                  <a:gd name="T34" fmla="*/ 50 w 664"/>
                  <a:gd name="T35" fmla="*/ 96 h 561"/>
                  <a:gd name="T36" fmla="*/ 44 w 664"/>
                  <a:gd name="T37" fmla="*/ 88 h 561"/>
                  <a:gd name="T38" fmla="*/ 92 w 664"/>
                  <a:gd name="T39" fmla="*/ 41 h 561"/>
                  <a:gd name="T40" fmla="*/ 92 w 664"/>
                  <a:gd name="T41" fmla="*/ 41 h 5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4"/>
                  <a:gd name="T64" fmla="*/ 0 h 561"/>
                  <a:gd name="T65" fmla="*/ 664 w 664"/>
                  <a:gd name="T66" fmla="*/ 561 h 56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4" h="561">
                    <a:moveTo>
                      <a:pt x="337" y="152"/>
                    </a:moveTo>
                    <a:lnTo>
                      <a:pt x="464" y="240"/>
                    </a:lnTo>
                    <a:lnTo>
                      <a:pt x="483" y="107"/>
                    </a:lnTo>
                    <a:lnTo>
                      <a:pt x="514" y="0"/>
                    </a:lnTo>
                    <a:lnTo>
                      <a:pt x="571" y="29"/>
                    </a:lnTo>
                    <a:lnTo>
                      <a:pt x="576" y="196"/>
                    </a:lnTo>
                    <a:lnTo>
                      <a:pt x="611" y="103"/>
                    </a:lnTo>
                    <a:lnTo>
                      <a:pt x="664" y="190"/>
                    </a:lnTo>
                    <a:lnTo>
                      <a:pt x="605" y="343"/>
                    </a:lnTo>
                    <a:lnTo>
                      <a:pt x="527" y="352"/>
                    </a:lnTo>
                    <a:lnTo>
                      <a:pt x="401" y="533"/>
                    </a:lnTo>
                    <a:lnTo>
                      <a:pt x="322" y="561"/>
                    </a:lnTo>
                    <a:lnTo>
                      <a:pt x="97" y="542"/>
                    </a:lnTo>
                    <a:lnTo>
                      <a:pt x="0" y="493"/>
                    </a:lnTo>
                    <a:lnTo>
                      <a:pt x="40" y="424"/>
                    </a:lnTo>
                    <a:lnTo>
                      <a:pt x="97" y="401"/>
                    </a:lnTo>
                    <a:lnTo>
                      <a:pt x="259" y="439"/>
                    </a:lnTo>
                    <a:lnTo>
                      <a:pt x="181" y="356"/>
                    </a:lnTo>
                    <a:lnTo>
                      <a:pt x="162" y="327"/>
                    </a:lnTo>
                    <a:lnTo>
                      <a:pt x="337" y="152"/>
                    </a:lnTo>
                    <a:close/>
                  </a:path>
                </a:pathLst>
              </a:custGeom>
              <a:solidFill>
                <a:srgbClr val="CF89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06" name="Freeform 12"/>
              <p:cNvSpPr>
                <a:spLocks/>
              </p:cNvSpPr>
              <p:nvPr/>
            </p:nvSpPr>
            <p:spPr bwMode="auto">
              <a:xfrm flipH="1">
                <a:off x="4184" y="357"/>
                <a:ext cx="34" cy="58"/>
              </a:xfrm>
              <a:custGeom>
                <a:avLst/>
                <a:gdLst>
                  <a:gd name="T0" fmla="*/ 24 w 128"/>
                  <a:gd name="T1" fmla="*/ 10 h 215"/>
                  <a:gd name="T2" fmla="*/ 13 w 128"/>
                  <a:gd name="T3" fmla="*/ 0 h 215"/>
                  <a:gd name="T4" fmla="*/ 0 w 128"/>
                  <a:gd name="T5" fmla="*/ 7 h 215"/>
                  <a:gd name="T6" fmla="*/ 7 w 128"/>
                  <a:gd name="T7" fmla="*/ 25 h 215"/>
                  <a:gd name="T8" fmla="*/ 7 w 128"/>
                  <a:gd name="T9" fmla="*/ 39 h 215"/>
                  <a:gd name="T10" fmla="*/ 22 w 128"/>
                  <a:gd name="T11" fmla="*/ 34 h 215"/>
                  <a:gd name="T12" fmla="*/ 24 w 128"/>
                  <a:gd name="T13" fmla="*/ 58 h 215"/>
                  <a:gd name="T14" fmla="*/ 34 w 128"/>
                  <a:gd name="T15" fmla="*/ 37 h 215"/>
                  <a:gd name="T16" fmla="*/ 18 w 128"/>
                  <a:gd name="T17" fmla="*/ 21 h 215"/>
                  <a:gd name="T18" fmla="*/ 24 w 128"/>
                  <a:gd name="T19" fmla="*/ 10 h 215"/>
                  <a:gd name="T20" fmla="*/ 24 w 128"/>
                  <a:gd name="T21" fmla="*/ 10 h 2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8"/>
                  <a:gd name="T34" fmla="*/ 0 h 215"/>
                  <a:gd name="T35" fmla="*/ 128 w 128"/>
                  <a:gd name="T36" fmla="*/ 215 h 2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8" h="215">
                    <a:moveTo>
                      <a:pt x="90" y="38"/>
                    </a:moveTo>
                    <a:lnTo>
                      <a:pt x="50" y="0"/>
                    </a:lnTo>
                    <a:lnTo>
                      <a:pt x="0" y="25"/>
                    </a:lnTo>
                    <a:lnTo>
                      <a:pt x="25" y="93"/>
                    </a:lnTo>
                    <a:lnTo>
                      <a:pt x="25" y="146"/>
                    </a:lnTo>
                    <a:lnTo>
                      <a:pt x="84" y="127"/>
                    </a:lnTo>
                    <a:lnTo>
                      <a:pt x="90" y="215"/>
                    </a:lnTo>
                    <a:lnTo>
                      <a:pt x="128" y="137"/>
                    </a:lnTo>
                    <a:lnTo>
                      <a:pt x="69" y="78"/>
                    </a:lnTo>
                    <a:lnTo>
                      <a:pt x="90" y="38"/>
                    </a:lnTo>
                    <a:close/>
                  </a:path>
                </a:pathLst>
              </a:custGeom>
              <a:solidFill>
                <a:srgbClr val="FFD8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07" name="Freeform 13"/>
              <p:cNvSpPr>
                <a:spLocks/>
              </p:cNvSpPr>
              <p:nvPr/>
            </p:nvSpPr>
            <p:spPr bwMode="auto">
              <a:xfrm flipH="1">
                <a:off x="4188" y="255"/>
                <a:ext cx="181" cy="126"/>
              </a:xfrm>
              <a:custGeom>
                <a:avLst/>
                <a:gdLst>
                  <a:gd name="T0" fmla="*/ 0 w 662"/>
                  <a:gd name="T1" fmla="*/ 43 h 467"/>
                  <a:gd name="T2" fmla="*/ 12 w 662"/>
                  <a:gd name="T3" fmla="*/ 66 h 467"/>
                  <a:gd name="T4" fmla="*/ 40 w 662"/>
                  <a:gd name="T5" fmla="*/ 71 h 467"/>
                  <a:gd name="T6" fmla="*/ 66 w 662"/>
                  <a:gd name="T7" fmla="*/ 63 h 467"/>
                  <a:gd name="T8" fmla="*/ 77 w 662"/>
                  <a:gd name="T9" fmla="*/ 35 h 467"/>
                  <a:gd name="T10" fmla="*/ 107 w 662"/>
                  <a:gd name="T11" fmla="*/ 34 h 467"/>
                  <a:gd name="T12" fmla="*/ 123 w 662"/>
                  <a:gd name="T13" fmla="*/ 40 h 467"/>
                  <a:gd name="T14" fmla="*/ 117 w 662"/>
                  <a:gd name="T15" fmla="*/ 52 h 467"/>
                  <a:gd name="T16" fmla="*/ 133 w 662"/>
                  <a:gd name="T17" fmla="*/ 63 h 467"/>
                  <a:gd name="T18" fmla="*/ 124 w 662"/>
                  <a:gd name="T19" fmla="*/ 73 h 467"/>
                  <a:gd name="T20" fmla="*/ 129 w 662"/>
                  <a:gd name="T21" fmla="*/ 87 h 467"/>
                  <a:gd name="T22" fmla="*/ 141 w 662"/>
                  <a:gd name="T23" fmla="*/ 100 h 467"/>
                  <a:gd name="T24" fmla="*/ 141 w 662"/>
                  <a:gd name="T25" fmla="*/ 112 h 467"/>
                  <a:gd name="T26" fmla="*/ 149 w 662"/>
                  <a:gd name="T27" fmla="*/ 126 h 467"/>
                  <a:gd name="T28" fmla="*/ 163 w 662"/>
                  <a:gd name="T29" fmla="*/ 126 h 467"/>
                  <a:gd name="T30" fmla="*/ 169 w 662"/>
                  <a:gd name="T31" fmla="*/ 112 h 467"/>
                  <a:gd name="T32" fmla="*/ 180 w 662"/>
                  <a:gd name="T33" fmla="*/ 108 h 467"/>
                  <a:gd name="T34" fmla="*/ 181 w 662"/>
                  <a:gd name="T35" fmla="*/ 88 h 467"/>
                  <a:gd name="T36" fmla="*/ 171 w 662"/>
                  <a:gd name="T37" fmla="*/ 81 h 467"/>
                  <a:gd name="T38" fmla="*/ 181 w 662"/>
                  <a:gd name="T39" fmla="*/ 71 h 467"/>
                  <a:gd name="T40" fmla="*/ 171 w 662"/>
                  <a:gd name="T41" fmla="*/ 49 h 467"/>
                  <a:gd name="T42" fmla="*/ 160 w 662"/>
                  <a:gd name="T43" fmla="*/ 36 h 467"/>
                  <a:gd name="T44" fmla="*/ 177 w 662"/>
                  <a:gd name="T45" fmla="*/ 31 h 467"/>
                  <a:gd name="T46" fmla="*/ 159 w 662"/>
                  <a:gd name="T47" fmla="*/ 21 h 467"/>
                  <a:gd name="T48" fmla="*/ 138 w 662"/>
                  <a:gd name="T49" fmla="*/ 21 h 467"/>
                  <a:gd name="T50" fmla="*/ 128 w 662"/>
                  <a:gd name="T51" fmla="*/ 9 h 467"/>
                  <a:gd name="T52" fmla="*/ 97 w 662"/>
                  <a:gd name="T53" fmla="*/ 0 h 467"/>
                  <a:gd name="T54" fmla="*/ 77 w 662"/>
                  <a:gd name="T55" fmla="*/ 5 h 467"/>
                  <a:gd name="T56" fmla="*/ 104 w 662"/>
                  <a:gd name="T57" fmla="*/ 15 h 467"/>
                  <a:gd name="T58" fmla="*/ 81 w 662"/>
                  <a:gd name="T59" fmla="*/ 14 h 467"/>
                  <a:gd name="T60" fmla="*/ 53 w 662"/>
                  <a:gd name="T61" fmla="*/ 12 h 467"/>
                  <a:gd name="T62" fmla="*/ 39 w 662"/>
                  <a:gd name="T63" fmla="*/ 21 h 467"/>
                  <a:gd name="T64" fmla="*/ 58 w 662"/>
                  <a:gd name="T65" fmla="*/ 27 h 467"/>
                  <a:gd name="T66" fmla="*/ 43 w 662"/>
                  <a:gd name="T67" fmla="*/ 38 h 467"/>
                  <a:gd name="T68" fmla="*/ 22 w 662"/>
                  <a:gd name="T69" fmla="*/ 34 h 467"/>
                  <a:gd name="T70" fmla="*/ 9 w 662"/>
                  <a:gd name="T71" fmla="*/ 33 h 467"/>
                  <a:gd name="T72" fmla="*/ 0 w 662"/>
                  <a:gd name="T73" fmla="*/ 43 h 467"/>
                  <a:gd name="T74" fmla="*/ 0 w 662"/>
                  <a:gd name="T75" fmla="*/ 43 h 46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62"/>
                  <a:gd name="T115" fmla="*/ 0 h 467"/>
                  <a:gd name="T116" fmla="*/ 662 w 662"/>
                  <a:gd name="T117" fmla="*/ 467 h 46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62" h="467">
                    <a:moveTo>
                      <a:pt x="0" y="159"/>
                    </a:moveTo>
                    <a:lnTo>
                      <a:pt x="44" y="243"/>
                    </a:lnTo>
                    <a:lnTo>
                      <a:pt x="146" y="262"/>
                    </a:lnTo>
                    <a:lnTo>
                      <a:pt x="243" y="234"/>
                    </a:lnTo>
                    <a:lnTo>
                      <a:pt x="281" y="131"/>
                    </a:lnTo>
                    <a:lnTo>
                      <a:pt x="390" y="125"/>
                    </a:lnTo>
                    <a:lnTo>
                      <a:pt x="449" y="150"/>
                    </a:lnTo>
                    <a:lnTo>
                      <a:pt x="428" y="194"/>
                    </a:lnTo>
                    <a:lnTo>
                      <a:pt x="487" y="234"/>
                    </a:lnTo>
                    <a:lnTo>
                      <a:pt x="452" y="272"/>
                    </a:lnTo>
                    <a:lnTo>
                      <a:pt x="471" y="321"/>
                    </a:lnTo>
                    <a:lnTo>
                      <a:pt x="515" y="370"/>
                    </a:lnTo>
                    <a:lnTo>
                      <a:pt x="515" y="414"/>
                    </a:lnTo>
                    <a:lnTo>
                      <a:pt x="546" y="467"/>
                    </a:lnTo>
                    <a:lnTo>
                      <a:pt x="595" y="467"/>
                    </a:lnTo>
                    <a:lnTo>
                      <a:pt x="618" y="414"/>
                    </a:lnTo>
                    <a:lnTo>
                      <a:pt x="658" y="399"/>
                    </a:lnTo>
                    <a:lnTo>
                      <a:pt x="662" y="327"/>
                    </a:lnTo>
                    <a:lnTo>
                      <a:pt x="627" y="302"/>
                    </a:lnTo>
                    <a:lnTo>
                      <a:pt x="662" y="262"/>
                    </a:lnTo>
                    <a:lnTo>
                      <a:pt x="627" y="180"/>
                    </a:lnTo>
                    <a:lnTo>
                      <a:pt x="584" y="135"/>
                    </a:lnTo>
                    <a:lnTo>
                      <a:pt x="648" y="116"/>
                    </a:lnTo>
                    <a:lnTo>
                      <a:pt x="580" y="78"/>
                    </a:lnTo>
                    <a:lnTo>
                      <a:pt x="506" y="78"/>
                    </a:lnTo>
                    <a:lnTo>
                      <a:pt x="468" y="34"/>
                    </a:lnTo>
                    <a:lnTo>
                      <a:pt x="355" y="0"/>
                    </a:lnTo>
                    <a:lnTo>
                      <a:pt x="281" y="19"/>
                    </a:lnTo>
                    <a:lnTo>
                      <a:pt x="380" y="57"/>
                    </a:lnTo>
                    <a:lnTo>
                      <a:pt x="296" y="53"/>
                    </a:lnTo>
                    <a:lnTo>
                      <a:pt x="194" y="43"/>
                    </a:lnTo>
                    <a:lnTo>
                      <a:pt x="141" y="78"/>
                    </a:lnTo>
                    <a:lnTo>
                      <a:pt x="213" y="100"/>
                    </a:lnTo>
                    <a:lnTo>
                      <a:pt x="156" y="140"/>
                    </a:lnTo>
                    <a:lnTo>
                      <a:pt x="82" y="125"/>
                    </a:lnTo>
                    <a:lnTo>
                      <a:pt x="34" y="121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CCC4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08" name="Freeform 14"/>
              <p:cNvSpPr>
                <a:spLocks/>
              </p:cNvSpPr>
              <p:nvPr/>
            </p:nvSpPr>
            <p:spPr bwMode="auto">
              <a:xfrm flipH="1">
                <a:off x="4166" y="484"/>
                <a:ext cx="118" cy="123"/>
              </a:xfrm>
              <a:custGeom>
                <a:avLst/>
                <a:gdLst>
                  <a:gd name="T0" fmla="*/ 74 w 428"/>
                  <a:gd name="T1" fmla="*/ 29 h 458"/>
                  <a:gd name="T2" fmla="*/ 98 w 428"/>
                  <a:gd name="T3" fmla="*/ 26 h 458"/>
                  <a:gd name="T4" fmla="*/ 118 w 428"/>
                  <a:gd name="T5" fmla="*/ 0 h 458"/>
                  <a:gd name="T6" fmla="*/ 110 w 428"/>
                  <a:gd name="T7" fmla="*/ 47 h 458"/>
                  <a:gd name="T8" fmla="*/ 74 w 428"/>
                  <a:gd name="T9" fmla="*/ 108 h 458"/>
                  <a:gd name="T10" fmla="*/ 53 w 428"/>
                  <a:gd name="T11" fmla="*/ 89 h 458"/>
                  <a:gd name="T12" fmla="*/ 34 w 428"/>
                  <a:gd name="T13" fmla="*/ 89 h 458"/>
                  <a:gd name="T14" fmla="*/ 15 w 428"/>
                  <a:gd name="T15" fmla="*/ 123 h 458"/>
                  <a:gd name="T16" fmla="*/ 0 w 428"/>
                  <a:gd name="T17" fmla="*/ 92 h 458"/>
                  <a:gd name="T18" fmla="*/ 16 w 428"/>
                  <a:gd name="T19" fmla="*/ 51 h 458"/>
                  <a:gd name="T20" fmla="*/ 17 w 428"/>
                  <a:gd name="T21" fmla="*/ 28 h 458"/>
                  <a:gd name="T22" fmla="*/ 38 w 428"/>
                  <a:gd name="T23" fmla="*/ 25 h 458"/>
                  <a:gd name="T24" fmla="*/ 53 w 428"/>
                  <a:gd name="T25" fmla="*/ 25 h 458"/>
                  <a:gd name="T26" fmla="*/ 83 w 428"/>
                  <a:gd name="T27" fmla="*/ 8 h 458"/>
                  <a:gd name="T28" fmla="*/ 74 w 428"/>
                  <a:gd name="T29" fmla="*/ 29 h 458"/>
                  <a:gd name="T30" fmla="*/ 74 w 428"/>
                  <a:gd name="T31" fmla="*/ 29 h 45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8"/>
                  <a:gd name="T49" fmla="*/ 0 h 458"/>
                  <a:gd name="T50" fmla="*/ 428 w 428"/>
                  <a:gd name="T51" fmla="*/ 458 h 45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8" h="458">
                    <a:moveTo>
                      <a:pt x="268" y="107"/>
                    </a:moveTo>
                    <a:lnTo>
                      <a:pt x="355" y="97"/>
                    </a:lnTo>
                    <a:lnTo>
                      <a:pt x="428" y="0"/>
                    </a:lnTo>
                    <a:lnTo>
                      <a:pt x="399" y="175"/>
                    </a:lnTo>
                    <a:lnTo>
                      <a:pt x="268" y="401"/>
                    </a:lnTo>
                    <a:lnTo>
                      <a:pt x="194" y="333"/>
                    </a:lnTo>
                    <a:lnTo>
                      <a:pt x="125" y="333"/>
                    </a:lnTo>
                    <a:lnTo>
                      <a:pt x="53" y="458"/>
                    </a:lnTo>
                    <a:lnTo>
                      <a:pt x="0" y="342"/>
                    </a:lnTo>
                    <a:lnTo>
                      <a:pt x="59" y="190"/>
                    </a:lnTo>
                    <a:lnTo>
                      <a:pt x="62" y="103"/>
                    </a:lnTo>
                    <a:lnTo>
                      <a:pt x="137" y="93"/>
                    </a:lnTo>
                    <a:lnTo>
                      <a:pt x="194" y="93"/>
                    </a:lnTo>
                    <a:lnTo>
                      <a:pt x="302" y="29"/>
                    </a:lnTo>
                    <a:lnTo>
                      <a:pt x="268" y="107"/>
                    </a:lnTo>
                    <a:close/>
                  </a:path>
                </a:pathLst>
              </a:custGeom>
              <a:solidFill>
                <a:srgbClr val="E0E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09" name="Freeform 15"/>
              <p:cNvSpPr>
                <a:spLocks/>
              </p:cNvSpPr>
              <p:nvPr/>
            </p:nvSpPr>
            <p:spPr bwMode="auto">
              <a:xfrm flipH="1">
                <a:off x="4471" y="753"/>
                <a:ext cx="41" cy="74"/>
              </a:xfrm>
              <a:custGeom>
                <a:avLst/>
                <a:gdLst>
                  <a:gd name="T0" fmla="*/ 8 w 146"/>
                  <a:gd name="T1" fmla="*/ 20 h 274"/>
                  <a:gd name="T2" fmla="*/ 13 w 146"/>
                  <a:gd name="T3" fmla="*/ 0 h 274"/>
                  <a:gd name="T4" fmla="*/ 24 w 146"/>
                  <a:gd name="T5" fmla="*/ 12 h 274"/>
                  <a:gd name="T6" fmla="*/ 41 w 146"/>
                  <a:gd name="T7" fmla="*/ 55 h 274"/>
                  <a:gd name="T8" fmla="*/ 20 w 146"/>
                  <a:gd name="T9" fmla="*/ 74 h 274"/>
                  <a:gd name="T10" fmla="*/ 0 w 146"/>
                  <a:gd name="T11" fmla="*/ 32 h 274"/>
                  <a:gd name="T12" fmla="*/ 16 w 146"/>
                  <a:gd name="T13" fmla="*/ 33 h 274"/>
                  <a:gd name="T14" fmla="*/ 8 w 146"/>
                  <a:gd name="T15" fmla="*/ 20 h 274"/>
                  <a:gd name="T16" fmla="*/ 8 w 146"/>
                  <a:gd name="T17" fmla="*/ 20 h 2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6"/>
                  <a:gd name="T28" fmla="*/ 0 h 274"/>
                  <a:gd name="T29" fmla="*/ 146 w 146"/>
                  <a:gd name="T30" fmla="*/ 274 h 2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6" h="274">
                    <a:moveTo>
                      <a:pt x="28" y="74"/>
                    </a:moveTo>
                    <a:lnTo>
                      <a:pt x="47" y="0"/>
                    </a:lnTo>
                    <a:lnTo>
                      <a:pt x="87" y="46"/>
                    </a:lnTo>
                    <a:lnTo>
                      <a:pt x="146" y="202"/>
                    </a:lnTo>
                    <a:lnTo>
                      <a:pt x="72" y="274"/>
                    </a:lnTo>
                    <a:lnTo>
                      <a:pt x="0" y="118"/>
                    </a:lnTo>
                    <a:lnTo>
                      <a:pt x="57" y="124"/>
                    </a:lnTo>
                    <a:lnTo>
                      <a:pt x="28" y="74"/>
                    </a:lnTo>
                    <a:close/>
                  </a:path>
                </a:pathLst>
              </a:custGeom>
              <a:solidFill>
                <a:srgbClr val="E0E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10" name="Freeform 16"/>
              <p:cNvSpPr>
                <a:spLocks/>
              </p:cNvSpPr>
              <p:nvPr/>
            </p:nvSpPr>
            <p:spPr bwMode="auto">
              <a:xfrm flipH="1">
                <a:off x="4244" y="520"/>
                <a:ext cx="254" cy="290"/>
              </a:xfrm>
              <a:custGeom>
                <a:avLst/>
                <a:gdLst>
                  <a:gd name="T0" fmla="*/ 0 w 928"/>
                  <a:gd name="T1" fmla="*/ 233 h 1080"/>
                  <a:gd name="T2" fmla="*/ 21 w 928"/>
                  <a:gd name="T3" fmla="*/ 231 h 1080"/>
                  <a:gd name="T4" fmla="*/ 40 w 928"/>
                  <a:gd name="T5" fmla="*/ 226 h 1080"/>
                  <a:gd name="T6" fmla="*/ 67 w 928"/>
                  <a:gd name="T7" fmla="*/ 177 h 1080"/>
                  <a:gd name="T8" fmla="*/ 103 w 928"/>
                  <a:gd name="T9" fmla="*/ 156 h 1080"/>
                  <a:gd name="T10" fmla="*/ 104 w 928"/>
                  <a:gd name="T11" fmla="*/ 148 h 1080"/>
                  <a:gd name="T12" fmla="*/ 125 w 928"/>
                  <a:gd name="T13" fmla="*/ 148 h 1080"/>
                  <a:gd name="T14" fmla="*/ 114 w 928"/>
                  <a:gd name="T15" fmla="*/ 118 h 1080"/>
                  <a:gd name="T16" fmla="*/ 132 w 928"/>
                  <a:gd name="T17" fmla="*/ 80 h 1080"/>
                  <a:gd name="T18" fmla="*/ 139 w 928"/>
                  <a:gd name="T19" fmla="*/ 54 h 1080"/>
                  <a:gd name="T20" fmla="*/ 151 w 928"/>
                  <a:gd name="T21" fmla="*/ 62 h 1080"/>
                  <a:gd name="T22" fmla="*/ 154 w 928"/>
                  <a:gd name="T23" fmla="*/ 34 h 1080"/>
                  <a:gd name="T24" fmla="*/ 198 w 928"/>
                  <a:gd name="T25" fmla="*/ 0 h 1080"/>
                  <a:gd name="T26" fmla="*/ 171 w 928"/>
                  <a:gd name="T27" fmla="*/ 43 h 1080"/>
                  <a:gd name="T28" fmla="*/ 162 w 928"/>
                  <a:gd name="T29" fmla="*/ 71 h 1080"/>
                  <a:gd name="T30" fmla="*/ 174 w 928"/>
                  <a:gd name="T31" fmla="*/ 70 h 1080"/>
                  <a:gd name="T32" fmla="*/ 200 w 928"/>
                  <a:gd name="T33" fmla="*/ 25 h 1080"/>
                  <a:gd name="T34" fmla="*/ 218 w 928"/>
                  <a:gd name="T35" fmla="*/ 8 h 1080"/>
                  <a:gd name="T36" fmla="*/ 208 w 928"/>
                  <a:gd name="T37" fmla="*/ 54 h 1080"/>
                  <a:gd name="T38" fmla="*/ 219 w 928"/>
                  <a:gd name="T39" fmla="*/ 58 h 1080"/>
                  <a:gd name="T40" fmla="*/ 229 w 928"/>
                  <a:gd name="T41" fmla="*/ 88 h 1080"/>
                  <a:gd name="T42" fmla="*/ 219 w 928"/>
                  <a:gd name="T43" fmla="*/ 133 h 1080"/>
                  <a:gd name="T44" fmla="*/ 230 w 928"/>
                  <a:gd name="T45" fmla="*/ 154 h 1080"/>
                  <a:gd name="T46" fmla="*/ 246 w 928"/>
                  <a:gd name="T47" fmla="*/ 191 h 1080"/>
                  <a:gd name="T48" fmla="*/ 254 w 928"/>
                  <a:gd name="T49" fmla="*/ 230 h 1080"/>
                  <a:gd name="T50" fmla="*/ 208 w 928"/>
                  <a:gd name="T51" fmla="*/ 273 h 1080"/>
                  <a:gd name="T52" fmla="*/ 181 w 928"/>
                  <a:gd name="T53" fmla="*/ 209 h 1080"/>
                  <a:gd name="T54" fmla="*/ 159 w 928"/>
                  <a:gd name="T55" fmla="*/ 237 h 1080"/>
                  <a:gd name="T56" fmla="*/ 58 w 928"/>
                  <a:gd name="T57" fmla="*/ 283 h 1080"/>
                  <a:gd name="T58" fmla="*/ 33 w 928"/>
                  <a:gd name="T59" fmla="*/ 290 h 1080"/>
                  <a:gd name="T60" fmla="*/ 11 w 928"/>
                  <a:gd name="T61" fmla="*/ 246 h 1080"/>
                  <a:gd name="T62" fmla="*/ 0 w 928"/>
                  <a:gd name="T63" fmla="*/ 233 h 1080"/>
                  <a:gd name="T64" fmla="*/ 0 w 928"/>
                  <a:gd name="T65" fmla="*/ 233 h 10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28"/>
                  <a:gd name="T100" fmla="*/ 0 h 1080"/>
                  <a:gd name="T101" fmla="*/ 928 w 928"/>
                  <a:gd name="T102" fmla="*/ 1080 h 10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28" h="1080">
                    <a:moveTo>
                      <a:pt x="0" y="869"/>
                    </a:moveTo>
                    <a:lnTo>
                      <a:pt x="78" y="860"/>
                    </a:lnTo>
                    <a:lnTo>
                      <a:pt x="147" y="841"/>
                    </a:lnTo>
                    <a:lnTo>
                      <a:pt x="245" y="660"/>
                    </a:lnTo>
                    <a:lnTo>
                      <a:pt x="377" y="582"/>
                    </a:lnTo>
                    <a:lnTo>
                      <a:pt x="380" y="553"/>
                    </a:lnTo>
                    <a:lnTo>
                      <a:pt x="455" y="553"/>
                    </a:lnTo>
                    <a:lnTo>
                      <a:pt x="415" y="439"/>
                    </a:lnTo>
                    <a:lnTo>
                      <a:pt x="483" y="299"/>
                    </a:lnTo>
                    <a:lnTo>
                      <a:pt x="508" y="202"/>
                    </a:lnTo>
                    <a:lnTo>
                      <a:pt x="552" y="230"/>
                    </a:lnTo>
                    <a:lnTo>
                      <a:pt x="561" y="128"/>
                    </a:lnTo>
                    <a:lnTo>
                      <a:pt x="723" y="0"/>
                    </a:lnTo>
                    <a:lnTo>
                      <a:pt x="626" y="162"/>
                    </a:lnTo>
                    <a:lnTo>
                      <a:pt x="592" y="265"/>
                    </a:lnTo>
                    <a:lnTo>
                      <a:pt x="635" y="259"/>
                    </a:lnTo>
                    <a:lnTo>
                      <a:pt x="732" y="93"/>
                    </a:lnTo>
                    <a:lnTo>
                      <a:pt x="795" y="31"/>
                    </a:lnTo>
                    <a:lnTo>
                      <a:pt x="761" y="202"/>
                    </a:lnTo>
                    <a:lnTo>
                      <a:pt x="801" y="215"/>
                    </a:lnTo>
                    <a:lnTo>
                      <a:pt x="835" y="327"/>
                    </a:lnTo>
                    <a:lnTo>
                      <a:pt x="801" y="495"/>
                    </a:lnTo>
                    <a:lnTo>
                      <a:pt x="841" y="573"/>
                    </a:lnTo>
                    <a:lnTo>
                      <a:pt x="898" y="713"/>
                    </a:lnTo>
                    <a:lnTo>
                      <a:pt x="928" y="856"/>
                    </a:lnTo>
                    <a:lnTo>
                      <a:pt x="761" y="1017"/>
                    </a:lnTo>
                    <a:lnTo>
                      <a:pt x="660" y="778"/>
                    </a:lnTo>
                    <a:lnTo>
                      <a:pt x="582" y="884"/>
                    </a:lnTo>
                    <a:lnTo>
                      <a:pt x="211" y="1055"/>
                    </a:lnTo>
                    <a:lnTo>
                      <a:pt x="122" y="1080"/>
                    </a:lnTo>
                    <a:lnTo>
                      <a:pt x="40" y="915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11" name="Freeform 17"/>
              <p:cNvSpPr>
                <a:spLocks/>
              </p:cNvSpPr>
              <p:nvPr/>
            </p:nvSpPr>
            <p:spPr bwMode="auto">
              <a:xfrm flipH="1">
                <a:off x="3906" y="469"/>
                <a:ext cx="482" cy="818"/>
              </a:xfrm>
              <a:custGeom>
                <a:avLst/>
                <a:gdLst>
                  <a:gd name="T0" fmla="*/ 84 w 1755"/>
                  <a:gd name="T1" fmla="*/ 361 h 3047"/>
                  <a:gd name="T2" fmla="*/ 127 w 1755"/>
                  <a:gd name="T3" fmla="*/ 357 h 3047"/>
                  <a:gd name="T4" fmla="*/ 188 w 1755"/>
                  <a:gd name="T5" fmla="*/ 274 h 3047"/>
                  <a:gd name="T6" fmla="*/ 238 w 1755"/>
                  <a:gd name="T7" fmla="*/ 246 h 3047"/>
                  <a:gd name="T8" fmla="*/ 269 w 1755"/>
                  <a:gd name="T9" fmla="*/ 166 h 3047"/>
                  <a:gd name="T10" fmla="*/ 229 w 1755"/>
                  <a:gd name="T11" fmla="*/ 182 h 3047"/>
                  <a:gd name="T12" fmla="*/ 193 w 1755"/>
                  <a:gd name="T13" fmla="*/ 220 h 3047"/>
                  <a:gd name="T14" fmla="*/ 181 w 1755"/>
                  <a:gd name="T15" fmla="*/ 142 h 3047"/>
                  <a:gd name="T16" fmla="*/ 200 w 1755"/>
                  <a:gd name="T17" fmla="*/ 93 h 3047"/>
                  <a:gd name="T18" fmla="*/ 224 w 1755"/>
                  <a:gd name="T19" fmla="*/ 11 h 3047"/>
                  <a:gd name="T20" fmla="*/ 247 w 1755"/>
                  <a:gd name="T21" fmla="*/ 23 h 3047"/>
                  <a:gd name="T22" fmla="*/ 332 w 1755"/>
                  <a:gd name="T23" fmla="*/ 54 h 3047"/>
                  <a:gd name="T24" fmla="*/ 343 w 1755"/>
                  <a:gd name="T25" fmla="*/ 64 h 3047"/>
                  <a:gd name="T26" fmla="*/ 380 w 1755"/>
                  <a:gd name="T27" fmla="*/ 109 h 3047"/>
                  <a:gd name="T28" fmla="*/ 391 w 1755"/>
                  <a:gd name="T29" fmla="*/ 221 h 3047"/>
                  <a:gd name="T30" fmla="*/ 386 w 1755"/>
                  <a:gd name="T31" fmla="*/ 303 h 3047"/>
                  <a:gd name="T32" fmla="*/ 446 w 1755"/>
                  <a:gd name="T33" fmla="*/ 409 h 3047"/>
                  <a:gd name="T34" fmla="*/ 463 w 1755"/>
                  <a:gd name="T35" fmla="*/ 452 h 3047"/>
                  <a:gd name="T36" fmla="*/ 419 w 1755"/>
                  <a:gd name="T37" fmla="*/ 494 h 3047"/>
                  <a:gd name="T38" fmla="*/ 392 w 1755"/>
                  <a:gd name="T39" fmla="*/ 525 h 3047"/>
                  <a:gd name="T40" fmla="*/ 385 w 1755"/>
                  <a:gd name="T41" fmla="*/ 583 h 3047"/>
                  <a:gd name="T42" fmla="*/ 380 w 1755"/>
                  <a:gd name="T43" fmla="*/ 641 h 3047"/>
                  <a:gd name="T44" fmla="*/ 446 w 1755"/>
                  <a:gd name="T45" fmla="*/ 657 h 3047"/>
                  <a:gd name="T46" fmla="*/ 477 w 1755"/>
                  <a:gd name="T47" fmla="*/ 719 h 3047"/>
                  <a:gd name="T48" fmla="*/ 454 w 1755"/>
                  <a:gd name="T49" fmla="*/ 776 h 3047"/>
                  <a:gd name="T50" fmla="*/ 401 w 1755"/>
                  <a:gd name="T51" fmla="*/ 818 h 3047"/>
                  <a:gd name="T52" fmla="*/ 360 w 1755"/>
                  <a:gd name="T53" fmla="*/ 777 h 3047"/>
                  <a:gd name="T54" fmla="*/ 311 w 1755"/>
                  <a:gd name="T55" fmla="*/ 715 h 3047"/>
                  <a:gd name="T56" fmla="*/ 226 w 1755"/>
                  <a:gd name="T57" fmla="*/ 670 h 3047"/>
                  <a:gd name="T58" fmla="*/ 155 w 1755"/>
                  <a:gd name="T59" fmla="*/ 576 h 3047"/>
                  <a:gd name="T60" fmla="*/ 142 w 1755"/>
                  <a:gd name="T61" fmla="*/ 602 h 3047"/>
                  <a:gd name="T62" fmla="*/ 131 w 1755"/>
                  <a:gd name="T63" fmla="*/ 655 h 3047"/>
                  <a:gd name="T64" fmla="*/ 173 w 1755"/>
                  <a:gd name="T65" fmla="*/ 688 h 3047"/>
                  <a:gd name="T66" fmla="*/ 196 w 1755"/>
                  <a:gd name="T67" fmla="*/ 730 h 3047"/>
                  <a:gd name="T68" fmla="*/ 151 w 1755"/>
                  <a:gd name="T69" fmla="*/ 740 h 3047"/>
                  <a:gd name="T70" fmla="*/ 76 w 1755"/>
                  <a:gd name="T71" fmla="*/ 725 h 3047"/>
                  <a:gd name="T72" fmla="*/ 46 w 1755"/>
                  <a:gd name="T73" fmla="*/ 708 h 3047"/>
                  <a:gd name="T74" fmla="*/ 31 w 1755"/>
                  <a:gd name="T75" fmla="*/ 621 h 3047"/>
                  <a:gd name="T76" fmla="*/ 0 w 1755"/>
                  <a:gd name="T77" fmla="*/ 526 h 3047"/>
                  <a:gd name="T78" fmla="*/ 37 w 1755"/>
                  <a:gd name="T79" fmla="*/ 472 h 3047"/>
                  <a:gd name="T80" fmla="*/ 72 w 1755"/>
                  <a:gd name="T81" fmla="*/ 450 h 3047"/>
                  <a:gd name="T82" fmla="*/ 111 w 1755"/>
                  <a:gd name="T83" fmla="*/ 401 h 3047"/>
                  <a:gd name="T84" fmla="*/ 84 w 1755"/>
                  <a:gd name="T85" fmla="*/ 371 h 30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55"/>
                  <a:gd name="T130" fmla="*/ 0 h 3047"/>
                  <a:gd name="T131" fmla="*/ 1755 w 1755"/>
                  <a:gd name="T132" fmla="*/ 3047 h 30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55" h="3047">
                    <a:moveTo>
                      <a:pt x="307" y="1382"/>
                    </a:moveTo>
                    <a:lnTo>
                      <a:pt x="307" y="1344"/>
                    </a:lnTo>
                    <a:lnTo>
                      <a:pt x="381" y="1323"/>
                    </a:lnTo>
                    <a:lnTo>
                      <a:pt x="462" y="1329"/>
                    </a:lnTo>
                    <a:lnTo>
                      <a:pt x="487" y="1236"/>
                    </a:lnTo>
                    <a:lnTo>
                      <a:pt x="683" y="1021"/>
                    </a:lnTo>
                    <a:lnTo>
                      <a:pt x="776" y="937"/>
                    </a:lnTo>
                    <a:lnTo>
                      <a:pt x="867" y="918"/>
                    </a:lnTo>
                    <a:lnTo>
                      <a:pt x="833" y="850"/>
                    </a:lnTo>
                    <a:lnTo>
                      <a:pt x="980" y="620"/>
                    </a:lnTo>
                    <a:lnTo>
                      <a:pt x="1010" y="479"/>
                    </a:lnTo>
                    <a:lnTo>
                      <a:pt x="833" y="679"/>
                    </a:lnTo>
                    <a:lnTo>
                      <a:pt x="740" y="787"/>
                    </a:lnTo>
                    <a:lnTo>
                      <a:pt x="702" y="821"/>
                    </a:lnTo>
                    <a:lnTo>
                      <a:pt x="649" y="660"/>
                    </a:lnTo>
                    <a:lnTo>
                      <a:pt x="658" y="529"/>
                    </a:lnTo>
                    <a:lnTo>
                      <a:pt x="649" y="460"/>
                    </a:lnTo>
                    <a:lnTo>
                      <a:pt x="727" y="348"/>
                    </a:lnTo>
                    <a:lnTo>
                      <a:pt x="799" y="166"/>
                    </a:lnTo>
                    <a:lnTo>
                      <a:pt x="814" y="40"/>
                    </a:lnTo>
                    <a:lnTo>
                      <a:pt x="858" y="0"/>
                    </a:lnTo>
                    <a:lnTo>
                      <a:pt x="898" y="84"/>
                    </a:lnTo>
                    <a:lnTo>
                      <a:pt x="980" y="112"/>
                    </a:lnTo>
                    <a:lnTo>
                      <a:pt x="1210" y="202"/>
                    </a:lnTo>
                    <a:lnTo>
                      <a:pt x="1179" y="259"/>
                    </a:lnTo>
                    <a:lnTo>
                      <a:pt x="1248" y="240"/>
                    </a:lnTo>
                    <a:lnTo>
                      <a:pt x="1322" y="293"/>
                    </a:lnTo>
                    <a:lnTo>
                      <a:pt x="1385" y="405"/>
                    </a:lnTo>
                    <a:lnTo>
                      <a:pt x="1447" y="654"/>
                    </a:lnTo>
                    <a:lnTo>
                      <a:pt x="1425" y="825"/>
                    </a:lnTo>
                    <a:lnTo>
                      <a:pt x="1400" y="996"/>
                    </a:lnTo>
                    <a:lnTo>
                      <a:pt x="1404" y="1129"/>
                    </a:lnTo>
                    <a:lnTo>
                      <a:pt x="1463" y="1270"/>
                    </a:lnTo>
                    <a:lnTo>
                      <a:pt x="1624" y="1523"/>
                    </a:lnTo>
                    <a:lnTo>
                      <a:pt x="1693" y="1625"/>
                    </a:lnTo>
                    <a:lnTo>
                      <a:pt x="1687" y="1684"/>
                    </a:lnTo>
                    <a:lnTo>
                      <a:pt x="1649" y="1836"/>
                    </a:lnTo>
                    <a:lnTo>
                      <a:pt x="1527" y="1840"/>
                    </a:lnTo>
                    <a:lnTo>
                      <a:pt x="1472" y="1861"/>
                    </a:lnTo>
                    <a:lnTo>
                      <a:pt x="1428" y="1954"/>
                    </a:lnTo>
                    <a:lnTo>
                      <a:pt x="1331" y="2080"/>
                    </a:lnTo>
                    <a:lnTo>
                      <a:pt x="1400" y="2173"/>
                    </a:lnTo>
                    <a:lnTo>
                      <a:pt x="1381" y="2325"/>
                    </a:lnTo>
                    <a:lnTo>
                      <a:pt x="1385" y="2388"/>
                    </a:lnTo>
                    <a:lnTo>
                      <a:pt x="1434" y="2359"/>
                    </a:lnTo>
                    <a:lnTo>
                      <a:pt x="1624" y="2447"/>
                    </a:lnTo>
                    <a:lnTo>
                      <a:pt x="1706" y="2574"/>
                    </a:lnTo>
                    <a:lnTo>
                      <a:pt x="1736" y="2680"/>
                    </a:lnTo>
                    <a:lnTo>
                      <a:pt x="1755" y="2758"/>
                    </a:lnTo>
                    <a:lnTo>
                      <a:pt x="1653" y="2891"/>
                    </a:lnTo>
                    <a:lnTo>
                      <a:pt x="1493" y="3023"/>
                    </a:lnTo>
                    <a:lnTo>
                      <a:pt x="1459" y="3047"/>
                    </a:lnTo>
                    <a:lnTo>
                      <a:pt x="1381" y="3026"/>
                    </a:lnTo>
                    <a:lnTo>
                      <a:pt x="1312" y="2895"/>
                    </a:lnTo>
                    <a:lnTo>
                      <a:pt x="1160" y="2808"/>
                    </a:lnTo>
                    <a:lnTo>
                      <a:pt x="1132" y="2665"/>
                    </a:lnTo>
                    <a:lnTo>
                      <a:pt x="921" y="2583"/>
                    </a:lnTo>
                    <a:lnTo>
                      <a:pt x="824" y="2496"/>
                    </a:lnTo>
                    <a:lnTo>
                      <a:pt x="786" y="2017"/>
                    </a:lnTo>
                    <a:lnTo>
                      <a:pt x="565" y="2144"/>
                    </a:lnTo>
                    <a:lnTo>
                      <a:pt x="478" y="2179"/>
                    </a:lnTo>
                    <a:lnTo>
                      <a:pt x="518" y="2241"/>
                    </a:lnTo>
                    <a:lnTo>
                      <a:pt x="462" y="2344"/>
                    </a:lnTo>
                    <a:lnTo>
                      <a:pt x="478" y="2441"/>
                    </a:lnTo>
                    <a:lnTo>
                      <a:pt x="550" y="2540"/>
                    </a:lnTo>
                    <a:lnTo>
                      <a:pt x="630" y="2563"/>
                    </a:lnTo>
                    <a:lnTo>
                      <a:pt x="683" y="2652"/>
                    </a:lnTo>
                    <a:lnTo>
                      <a:pt x="712" y="2720"/>
                    </a:lnTo>
                    <a:lnTo>
                      <a:pt x="664" y="2749"/>
                    </a:lnTo>
                    <a:lnTo>
                      <a:pt x="550" y="2755"/>
                    </a:lnTo>
                    <a:lnTo>
                      <a:pt x="453" y="2783"/>
                    </a:lnTo>
                    <a:lnTo>
                      <a:pt x="278" y="2699"/>
                    </a:lnTo>
                    <a:lnTo>
                      <a:pt x="191" y="2680"/>
                    </a:lnTo>
                    <a:lnTo>
                      <a:pt x="166" y="2637"/>
                    </a:lnTo>
                    <a:lnTo>
                      <a:pt x="166" y="2549"/>
                    </a:lnTo>
                    <a:lnTo>
                      <a:pt x="113" y="2315"/>
                    </a:lnTo>
                    <a:lnTo>
                      <a:pt x="35" y="2148"/>
                    </a:lnTo>
                    <a:lnTo>
                      <a:pt x="0" y="1958"/>
                    </a:lnTo>
                    <a:lnTo>
                      <a:pt x="29" y="1884"/>
                    </a:lnTo>
                    <a:lnTo>
                      <a:pt x="135" y="1759"/>
                    </a:lnTo>
                    <a:lnTo>
                      <a:pt x="225" y="1728"/>
                    </a:lnTo>
                    <a:lnTo>
                      <a:pt x="263" y="1675"/>
                    </a:lnTo>
                    <a:lnTo>
                      <a:pt x="381" y="1625"/>
                    </a:lnTo>
                    <a:lnTo>
                      <a:pt x="405" y="1494"/>
                    </a:lnTo>
                    <a:lnTo>
                      <a:pt x="356" y="1416"/>
                    </a:lnTo>
                    <a:lnTo>
                      <a:pt x="307" y="138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12" name="Freeform 18"/>
              <p:cNvSpPr>
                <a:spLocks/>
              </p:cNvSpPr>
              <p:nvPr/>
            </p:nvSpPr>
            <p:spPr bwMode="auto">
              <a:xfrm flipH="1">
                <a:off x="4193" y="523"/>
                <a:ext cx="80" cy="235"/>
              </a:xfrm>
              <a:custGeom>
                <a:avLst/>
                <a:gdLst>
                  <a:gd name="T0" fmla="*/ 27 w 293"/>
                  <a:gd name="T1" fmla="*/ 0 h 878"/>
                  <a:gd name="T2" fmla="*/ 17 w 293"/>
                  <a:gd name="T3" fmla="*/ 18 h 878"/>
                  <a:gd name="T4" fmla="*/ 14 w 293"/>
                  <a:gd name="T5" fmla="*/ 30 h 878"/>
                  <a:gd name="T6" fmla="*/ 24 w 293"/>
                  <a:gd name="T7" fmla="*/ 51 h 878"/>
                  <a:gd name="T8" fmla="*/ 13 w 293"/>
                  <a:gd name="T9" fmla="*/ 72 h 878"/>
                  <a:gd name="T10" fmla="*/ 0 w 293"/>
                  <a:gd name="T11" fmla="*/ 102 h 878"/>
                  <a:gd name="T12" fmla="*/ 19 w 293"/>
                  <a:gd name="T13" fmla="*/ 86 h 878"/>
                  <a:gd name="T14" fmla="*/ 11 w 293"/>
                  <a:gd name="T15" fmla="*/ 120 h 878"/>
                  <a:gd name="T16" fmla="*/ 27 w 293"/>
                  <a:gd name="T17" fmla="*/ 109 h 878"/>
                  <a:gd name="T18" fmla="*/ 40 w 293"/>
                  <a:gd name="T19" fmla="*/ 127 h 878"/>
                  <a:gd name="T20" fmla="*/ 33 w 293"/>
                  <a:gd name="T21" fmla="*/ 149 h 878"/>
                  <a:gd name="T22" fmla="*/ 42 w 293"/>
                  <a:gd name="T23" fmla="*/ 176 h 878"/>
                  <a:gd name="T24" fmla="*/ 8 w 293"/>
                  <a:gd name="T25" fmla="*/ 159 h 878"/>
                  <a:gd name="T26" fmla="*/ 21 w 293"/>
                  <a:gd name="T27" fmla="*/ 188 h 878"/>
                  <a:gd name="T28" fmla="*/ 24 w 293"/>
                  <a:gd name="T29" fmla="*/ 235 h 878"/>
                  <a:gd name="T30" fmla="*/ 80 w 293"/>
                  <a:gd name="T31" fmla="*/ 176 h 878"/>
                  <a:gd name="T32" fmla="*/ 61 w 293"/>
                  <a:gd name="T33" fmla="*/ 130 h 878"/>
                  <a:gd name="T34" fmla="*/ 67 w 293"/>
                  <a:gd name="T35" fmla="*/ 82 h 878"/>
                  <a:gd name="T36" fmla="*/ 43 w 293"/>
                  <a:gd name="T37" fmla="*/ 51 h 878"/>
                  <a:gd name="T38" fmla="*/ 52 w 293"/>
                  <a:gd name="T39" fmla="*/ 22 h 878"/>
                  <a:gd name="T40" fmla="*/ 27 w 293"/>
                  <a:gd name="T41" fmla="*/ 0 h 878"/>
                  <a:gd name="T42" fmla="*/ 27 w 293"/>
                  <a:gd name="T43" fmla="*/ 0 h 87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93"/>
                  <a:gd name="T67" fmla="*/ 0 h 878"/>
                  <a:gd name="T68" fmla="*/ 293 w 293"/>
                  <a:gd name="T69" fmla="*/ 878 h 87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93" h="878">
                    <a:moveTo>
                      <a:pt x="99" y="0"/>
                    </a:moveTo>
                    <a:lnTo>
                      <a:pt x="64" y="66"/>
                    </a:lnTo>
                    <a:lnTo>
                      <a:pt x="53" y="112"/>
                    </a:lnTo>
                    <a:lnTo>
                      <a:pt x="87" y="190"/>
                    </a:lnTo>
                    <a:lnTo>
                      <a:pt x="49" y="268"/>
                    </a:lnTo>
                    <a:lnTo>
                      <a:pt x="0" y="380"/>
                    </a:lnTo>
                    <a:lnTo>
                      <a:pt x="68" y="321"/>
                    </a:lnTo>
                    <a:lnTo>
                      <a:pt x="40" y="448"/>
                    </a:lnTo>
                    <a:lnTo>
                      <a:pt x="99" y="408"/>
                    </a:lnTo>
                    <a:lnTo>
                      <a:pt x="146" y="473"/>
                    </a:lnTo>
                    <a:lnTo>
                      <a:pt x="121" y="555"/>
                    </a:lnTo>
                    <a:lnTo>
                      <a:pt x="152" y="657"/>
                    </a:lnTo>
                    <a:lnTo>
                      <a:pt x="30" y="595"/>
                    </a:lnTo>
                    <a:lnTo>
                      <a:pt x="78" y="701"/>
                    </a:lnTo>
                    <a:lnTo>
                      <a:pt x="87" y="878"/>
                    </a:lnTo>
                    <a:lnTo>
                      <a:pt x="293" y="657"/>
                    </a:lnTo>
                    <a:lnTo>
                      <a:pt x="224" y="486"/>
                    </a:lnTo>
                    <a:lnTo>
                      <a:pt x="245" y="306"/>
                    </a:lnTo>
                    <a:lnTo>
                      <a:pt x="156" y="190"/>
                    </a:lnTo>
                    <a:lnTo>
                      <a:pt x="190" y="81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13" name="Freeform 19"/>
              <p:cNvSpPr>
                <a:spLocks/>
              </p:cNvSpPr>
              <p:nvPr/>
            </p:nvSpPr>
            <p:spPr bwMode="auto">
              <a:xfrm flipH="1">
                <a:off x="4112" y="823"/>
                <a:ext cx="88" cy="97"/>
              </a:xfrm>
              <a:custGeom>
                <a:avLst/>
                <a:gdLst>
                  <a:gd name="T0" fmla="*/ 64 w 317"/>
                  <a:gd name="T1" fmla="*/ 5 h 362"/>
                  <a:gd name="T2" fmla="*/ 0 w 317"/>
                  <a:gd name="T3" fmla="*/ 52 h 362"/>
                  <a:gd name="T4" fmla="*/ 21 w 317"/>
                  <a:gd name="T5" fmla="*/ 73 h 362"/>
                  <a:gd name="T6" fmla="*/ 41 w 317"/>
                  <a:gd name="T7" fmla="*/ 90 h 362"/>
                  <a:gd name="T8" fmla="*/ 61 w 317"/>
                  <a:gd name="T9" fmla="*/ 97 h 362"/>
                  <a:gd name="T10" fmla="*/ 71 w 317"/>
                  <a:gd name="T11" fmla="*/ 91 h 362"/>
                  <a:gd name="T12" fmla="*/ 69 w 317"/>
                  <a:gd name="T13" fmla="*/ 65 h 362"/>
                  <a:gd name="T14" fmla="*/ 88 w 317"/>
                  <a:gd name="T15" fmla="*/ 21 h 362"/>
                  <a:gd name="T16" fmla="*/ 79 w 317"/>
                  <a:gd name="T17" fmla="*/ 0 h 362"/>
                  <a:gd name="T18" fmla="*/ 64 w 317"/>
                  <a:gd name="T19" fmla="*/ 5 h 362"/>
                  <a:gd name="T20" fmla="*/ 64 w 317"/>
                  <a:gd name="T21" fmla="*/ 5 h 3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7"/>
                  <a:gd name="T34" fmla="*/ 0 h 362"/>
                  <a:gd name="T35" fmla="*/ 317 w 317"/>
                  <a:gd name="T36" fmla="*/ 362 h 3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7" h="362">
                    <a:moveTo>
                      <a:pt x="230" y="19"/>
                    </a:moveTo>
                    <a:lnTo>
                      <a:pt x="0" y="194"/>
                    </a:lnTo>
                    <a:lnTo>
                      <a:pt x="74" y="272"/>
                    </a:lnTo>
                    <a:lnTo>
                      <a:pt x="146" y="337"/>
                    </a:lnTo>
                    <a:lnTo>
                      <a:pt x="220" y="362"/>
                    </a:lnTo>
                    <a:lnTo>
                      <a:pt x="255" y="341"/>
                    </a:lnTo>
                    <a:lnTo>
                      <a:pt x="249" y="244"/>
                    </a:lnTo>
                    <a:lnTo>
                      <a:pt x="317" y="78"/>
                    </a:lnTo>
                    <a:lnTo>
                      <a:pt x="283" y="0"/>
                    </a:lnTo>
                    <a:lnTo>
                      <a:pt x="230" y="19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14" name="Freeform 20"/>
              <p:cNvSpPr>
                <a:spLocks/>
              </p:cNvSpPr>
              <p:nvPr/>
            </p:nvSpPr>
            <p:spPr bwMode="auto">
              <a:xfrm flipH="1">
                <a:off x="4492" y="770"/>
                <a:ext cx="159" cy="142"/>
              </a:xfrm>
              <a:custGeom>
                <a:avLst/>
                <a:gdLst>
                  <a:gd name="T0" fmla="*/ 33 w 580"/>
                  <a:gd name="T1" fmla="*/ 6 h 526"/>
                  <a:gd name="T2" fmla="*/ 44 w 580"/>
                  <a:gd name="T3" fmla="*/ 0 h 526"/>
                  <a:gd name="T4" fmla="*/ 57 w 580"/>
                  <a:gd name="T5" fmla="*/ 4 h 526"/>
                  <a:gd name="T6" fmla="*/ 78 w 580"/>
                  <a:gd name="T7" fmla="*/ 12 h 526"/>
                  <a:gd name="T8" fmla="*/ 88 w 580"/>
                  <a:gd name="T9" fmla="*/ 8 h 526"/>
                  <a:gd name="T10" fmla="*/ 104 w 580"/>
                  <a:gd name="T11" fmla="*/ 13 h 526"/>
                  <a:gd name="T12" fmla="*/ 123 w 580"/>
                  <a:gd name="T13" fmla="*/ 23 h 526"/>
                  <a:gd name="T14" fmla="*/ 128 w 580"/>
                  <a:gd name="T15" fmla="*/ 9 h 526"/>
                  <a:gd name="T16" fmla="*/ 143 w 580"/>
                  <a:gd name="T17" fmla="*/ 23 h 526"/>
                  <a:gd name="T18" fmla="*/ 159 w 580"/>
                  <a:gd name="T19" fmla="*/ 56 h 526"/>
                  <a:gd name="T20" fmla="*/ 144 w 580"/>
                  <a:gd name="T21" fmla="*/ 55 h 526"/>
                  <a:gd name="T22" fmla="*/ 135 w 580"/>
                  <a:gd name="T23" fmla="*/ 82 h 526"/>
                  <a:gd name="T24" fmla="*/ 118 w 580"/>
                  <a:gd name="T25" fmla="*/ 95 h 526"/>
                  <a:gd name="T26" fmla="*/ 83 w 580"/>
                  <a:gd name="T27" fmla="*/ 135 h 526"/>
                  <a:gd name="T28" fmla="*/ 73 w 580"/>
                  <a:gd name="T29" fmla="*/ 134 h 526"/>
                  <a:gd name="T30" fmla="*/ 66 w 580"/>
                  <a:gd name="T31" fmla="*/ 128 h 526"/>
                  <a:gd name="T32" fmla="*/ 50 w 580"/>
                  <a:gd name="T33" fmla="*/ 142 h 526"/>
                  <a:gd name="T34" fmla="*/ 41 w 580"/>
                  <a:gd name="T35" fmla="*/ 135 h 526"/>
                  <a:gd name="T36" fmla="*/ 55 w 580"/>
                  <a:gd name="T37" fmla="*/ 113 h 526"/>
                  <a:gd name="T38" fmla="*/ 67 w 580"/>
                  <a:gd name="T39" fmla="*/ 77 h 526"/>
                  <a:gd name="T40" fmla="*/ 50 w 580"/>
                  <a:gd name="T41" fmla="*/ 86 h 526"/>
                  <a:gd name="T42" fmla="*/ 25 w 580"/>
                  <a:gd name="T43" fmla="*/ 126 h 526"/>
                  <a:gd name="T44" fmla="*/ 8 w 580"/>
                  <a:gd name="T45" fmla="*/ 129 h 526"/>
                  <a:gd name="T46" fmla="*/ 7 w 580"/>
                  <a:gd name="T47" fmla="*/ 111 h 526"/>
                  <a:gd name="T48" fmla="*/ 13 w 580"/>
                  <a:gd name="T49" fmla="*/ 102 h 526"/>
                  <a:gd name="T50" fmla="*/ 0 w 580"/>
                  <a:gd name="T51" fmla="*/ 89 h 526"/>
                  <a:gd name="T52" fmla="*/ 7 w 580"/>
                  <a:gd name="T53" fmla="*/ 75 h 526"/>
                  <a:gd name="T54" fmla="*/ 24 w 580"/>
                  <a:gd name="T55" fmla="*/ 65 h 526"/>
                  <a:gd name="T56" fmla="*/ 52 w 580"/>
                  <a:gd name="T57" fmla="*/ 45 h 526"/>
                  <a:gd name="T58" fmla="*/ 69 w 580"/>
                  <a:gd name="T59" fmla="*/ 71 h 526"/>
                  <a:gd name="T60" fmla="*/ 66 w 580"/>
                  <a:gd name="T61" fmla="*/ 42 h 526"/>
                  <a:gd name="T62" fmla="*/ 76 w 580"/>
                  <a:gd name="T63" fmla="*/ 32 h 526"/>
                  <a:gd name="T64" fmla="*/ 56 w 580"/>
                  <a:gd name="T65" fmla="*/ 17 h 526"/>
                  <a:gd name="T66" fmla="*/ 33 w 580"/>
                  <a:gd name="T67" fmla="*/ 6 h 526"/>
                  <a:gd name="T68" fmla="*/ 33 w 580"/>
                  <a:gd name="T69" fmla="*/ 6 h 52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80"/>
                  <a:gd name="T106" fmla="*/ 0 h 526"/>
                  <a:gd name="T107" fmla="*/ 580 w 580"/>
                  <a:gd name="T108" fmla="*/ 526 h 52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80" h="526">
                    <a:moveTo>
                      <a:pt x="122" y="24"/>
                    </a:moveTo>
                    <a:lnTo>
                      <a:pt x="162" y="0"/>
                    </a:lnTo>
                    <a:lnTo>
                      <a:pt x="209" y="15"/>
                    </a:lnTo>
                    <a:lnTo>
                      <a:pt x="283" y="43"/>
                    </a:lnTo>
                    <a:lnTo>
                      <a:pt x="321" y="28"/>
                    </a:lnTo>
                    <a:lnTo>
                      <a:pt x="380" y="49"/>
                    </a:lnTo>
                    <a:lnTo>
                      <a:pt x="449" y="87"/>
                    </a:lnTo>
                    <a:lnTo>
                      <a:pt x="468" y="34"/>
                    </a:lnTo>
                    <a:lnTo>
                      <a:pt x="521" y="87"/>
                    </a:lnTo>
                    <a:lnTo>
                      <a:pt x="580" y="209"/>
                    </a:lnTo>
                    <a:lnTo>
                      <a:pt x="527" y="205"/>
                    </a:lnTo>
                    <a:lnTo>
                      <a:pt x="492" y="302"/>
                    </a:lnTo>
                    <a:lnTo>
                      <a:pt x="430" y="351"/>
                    </a:lnTo>
                    <a:lnTo>
                      <a:pt x="302" y="501"/>
                    </a:lnTo>
                    <a:lnTo>
                      <a:pt x="268" y="498"/>
                    </a:lnTo>
                    <a:lnTo>
                      <a:pt x="240" y="473"/>
                    </a:lnTo>
                    <a:lnTo>
                      <a:pt x="181" y="526"/>
                    </a:lnTo>
                    <a:lnTo>
                      <a:pt x="150" y="501"/>
                    </a:lnTo>
                    <a:lnTo>
                      <a:pt x="200" y="420"/>
                    </a:lnTo>
                    <a:lnTo>
                      <a:pt x="243" y="287"/>
                    </a:lnTo>
                    <a:lnTo>
                      <a:pt x="181" y="317"/>
                    </a:lnTo>
                    <a:lnTo>
                      <a:pt x="93" y="467"/>
                    </a:lnTo>
                    <a:lnTo>
                      <a:pt x="28" y="479"/>
                    </a:lnTo>
                    <a:lnTo>
                      <a:pt x="25" y="410"/>
                    </a:lnTo>
                    <a:lnTo>
                      <a:pt x="49" y="376"/>
                    </a:lnTo>
                    <a:lnTo>
                      <a:pt x="0" y="330"/>
                    </a:lnTo>
                    <a:lnTo>
                      <a:pt x="25" y="277"/>
                    </a:lnTo>
                    <a:lnTo>
                      <a:pt x="87" y="239"/>
                    </a:lnTo>
                    <a:lnTo>
                      <a:pt x="190" y="165"/>
                    </a:lnTo>
                    <a:lnTo>
                      <a:pt x="253" y="264"/>
                    </a:lnTo>
                    <a:lnTo>
                      <a:pt x="240" y="156"/>
                    </a:lnTo>
                    <a:lnTo>
                      <a:pt x="278" y="118"/>
                    </a:lnTo>
                    <a:lnTo>
                      <a:pt x="205" y="62"/>
                    </a:lnTo>
                    <a:lnTo>
                      <a:pt x="122" y="24"/>
                    </a:lnTo>
                    <a:close/>
                  </a:path>
                </a:pathLst>
              </a:custGeom>
              <a:solidFill>
                <a:srgbClr val="FFD8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15" name="Freeform 21"/>
              <p:cNvSpPr>
                <a:spLocks/>
              </p:cNvSpPr>
              <p:nvPr/>
            </p:nvSpPr>
            <p:spPr bwMode="auto">
              <a:xfrm flipH="1">
                <a:off x="4274" y="835"/>
                <a:ext cx="191" cy="113"/>
              </a:xfrm>
              <a:custGeom>
                <a:avLst/>
                <a:gdLst>
                  <a:gd name="T0" fmla="*/ 50 w 694"/>
                  <a:gd name="T1" fmla="*/ 0 h 420"/>
                  <a:gd name="T2" fmla="*/ 65 w 694"/>
                  <a:gd name="T3" fmla="*/ 3 h 420"/>
                  <a:gd name="T4" fmla="*/ 80 w 694"/>
                  <a:gd name="T5" fmla="*/ 10 h 420"/>
                  <a:gd name="T6" fmla="*/ 103 w 694"/>
                  <a:gd name="T7" fmla="*/ 15 h 420"/>
                  <a:gd name="T8" fmla="*/ 129 w 694"/>
                  <a:gd name="T9" fmla="*/ 7 h 420"/>
                  <a:gd name="T10" fmla="*/ 144 w 694"/>
                  <a:gd name="T11" fmla="*/ 8 h 420"/>
                  <a:gd name="T12" fmla="*/ 151 w 694"/>
                  <a:gd name="T13" fmla="*/ 15 h 420"/>
                  <a:gd name="T14" fmla="*/ 164 w 694"/>
                  <a:gd name="T15" fmla="*/ 12 h 420"/>
                  <a:gd name="T16" fmla="*/ 182 w 694"/>
                  <a:gd name="T17" fmla="*/ 21 h 420"/>
                  <a:gd name="T18" fmla="*/ 191 w 694"/>
                  <a:gd name="T19" fmla="*/ 47 h 420"/>
                  <a:gd name="T20" fmla="*/ 182 w 694"/>
                  <a:gd name="T21" fmla="*/ 70 h 420"/>
                  <a:gd name="T22" fmla="*/ 163 w 694"/>
                  <a:gd name="T23" fmla="*/ 77 h 420"/>
                  <a:gd name="T24" fmla="*/ 128 w 694"/>
                  <a:gd name="T25" fmla="*/ 101 h 420"/>
                  <a:gd name="T26" fmla="*/ 105 w 694"/>
                  <a:gd name="T27" fmla="*/ 102 h 420"/>
                  <a:gd name="T28" fmla="*/ 73 w 694"/>
                  <a:gd name="T29" fmla="*/ 98 h 420"/>
                  <a:gd name="T30" fmla="*/ 26 w 694"/>
                  <a:gd name="T31" fmla="*/ 113 h 420"/>
                  <a:gd name="T32" fmla="*/ 21 w 694"/>
                  <a:gd name="T33" fmla="*/ 100 h 420"/>
                  <a:gd name="T34" fmla="*/ 0 w 694"/>
                  <a:gd name="T35" fmla="*/ 92 h 420"/>
                  <a:gd name="T36" fmla="*/ 6 w 694"/>
                  <a:gd name="T37" fmla="*/ 84 h 420"/>
                  <a:gd name="T38" fmla="*/ 19 w 694"/>
                  <a:gd name="T39" fmla="*/ 76 h 420"/>
                  <a:gd name="T40" fmla="*/ 30 w 694"/>
                  <a:gd name="T41" fmla="*/ 77 h 420"/>
                  <a:gd name="T42" fmla="*/ 26 w 694"/>
                  <a:gd name="T43" fmla="*/ 65 h 420"/>
                  <a:gd name="T44" fmla="*/ 37 w 694"/>
                  <a:gd name="T45" fmla="*/ 58 h 420"/>
                  <a:gd name="T46" fmla="*/ 85 w 694"/>
                  <a:gd name="T47" fmla="*/ 54 h 420"/>
                  <a:gd name="T48" fmla="*/ 83 w 694"/>
                  <a:gd name="T49" fmla="*/ 40 h 420"/>
                  <a:gd name="T50" fmla="*/ 67 w 694"/>
                  <a:gd name="T51" fmla="*/ 19 h 420"/>
                  <a:gd name="T52" fmla="*/ 51 w 694"/>
                  <a:gd name="T53" fmla="*/ 9 h 420"/>
                  <a:gd name="T54" fmla="*/ 50 w 694"/>
                  <a:gd name="T55" fmla="*/ 0 h 420"/>
                  <a:gd name="T56" fmla="*/ 50 w 694"/>
                  <a:gd name="T57" fmla="*/ 0 h 42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94"/>
                  <a:gd name="T88" fmla="*/ 0 h 420"/>
                  <a:gd name="T89" fmla="*/ 694 w 694"/>
                  <a:gd name="T90" fmla="*/ 420 h 42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94" h="420">
                    <a:moveTo>
                      <a:pt x="181" y="0"/>
                    </a:moveTo>
                    <a:lnTo>
                      <a:pt x="236" y="13"/>
                    </a:lnTo>
                    <a:lnTo>
                      <a:pt x="289" y="38"/>
                    </a:lnTo>
                    <a:lnTo>
                      <a:pt x="376" y="57"/>
                    </a:lnTo>
                    <a:lnTo>
                      <a:pt x="470" y="25"/>
                    </a:lnTo>
                    <a:lnTo>
                      <a:pt x="523" y="29"/>
                    </a:lnTo>
                    <a:lnTo>
                      <a:pt x="548" y="57"/>
                    </a:lnTo>
                    <a:lnTo>
                      <a:pt x="595" y="44"/>
                    </a:lnTo>
                    <a:lnTo>
                      <a:pt x="660" y="78"/>
                    </a:lnTo>
                    <a:lnTo>
                      <a:pt x="694" y="175"/>
                    </a:lnTo>
                    <a:lnTo>
                      <a:pt x="660" y="262"/>
                    </a:lnTo>
                    <a:lnTo>
                      <a:pt x="591" y="287"/>
                    </a:lnTo>
                    <a:lnTo>
                      <a:pt x="464" y="375"/>
                    </a:lnTo>
                    <a:lnTo>
                      <a:pt x="382" y="380"/>
                    </a:lnTo>
                    <a:lnTo>
                      <a:pt x="264" y="365"/>
                    </a:lnTo>
                    <a:lnTo>
                      <a:pt x="93" y="420"/>
                    </a:lnTo>
                    <a:lnTo>
                      <a:pt x="78" y="371"/>
                    </a:lnTo>
                    <a:lnTo>
                      <a:pt x="0" y="342"/>
                    </a:lnTo>
                    <a:lnTo>
                      <a:pt x="21" y="312"/>
                    </a:lnTo>
                    <a:lnTo>
                      <a:pt x="68" y="283"/>
                    </a:lnTo>
                    <a:lnTo>
                      <a:pt x="108" y="287"/>
                    </a:lnTo>
                    <a:lnTo>
                      <a:pt x="93" y="240"/>
                    </a:lnTo>
                    <a:lnTo>
                      <a:pt x="133" y="215"/>
                    </a:lnTo>
                    <a:lnTo>
                      <a:pt x="308" y="200"/>
                    </a:lnTo>
                    <a:lnTo>
                      <a:pt x="302" y="147"/>
                    </a:lnTo>
                    <a:lnTo>
                      <a:pt x="245" y="72"/>
                    </a:lnTo>
                    <a:lnTo>
                      <a:pt x="186" y="34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FFD8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16" name="Freeform 22"/>
              <p:cNvSpPr>
                <a:spLocks/>
              </p:cNvSpPr>
              <p:nvPr/>
            </p:nvSpPr>
            <p:spPr bwMode="auto">
              <a:xfrm flipH="1">
                <a:off x="4201" y="289"/>
                <a:ext cx="137" cy="228"/>
              </a:xfrm>
              <a:custGeom>
                <a:avLst/>
                <a:gdLst>
                  <a:gd name="T0" fmla="*/ 0 w 498"/>
                  <a:gd name="T1" fmla="*/ 37 h 850"/>
                  <a:gd name="T2" fmla="*/ 0 w 498"/>
                  <a:gd name="T3" fmla="*/ 61 h 850"/>
                  <a:gd name="T4" fmla="*/ 2 w 498"/>
                  <a:gd name="T5" fmla="*/ 78 h 850"/>
                  <a:gd name="T6" fmla="*/ 8 w 498"/>
                  <a:gd name="T7" fmla="*/ 85 h 850"/>
                  <a:gd name="T8" fmla="*/ 26 w 498"/>
                  <a:gd name="T9" fmla="*/ 91 h 850"/>
                  <a:gd name="T10" fmla="*/ 24 w 498"/>
                  <a:gd name="T11" fmla="*/ 101 h 850"/>
                  <a:gd name="T12" fmla="*/ 13 w 498"/>
                  <a:gd name="T13" fmla="*/ 112 h 850"/>
                  <a:gd name="T14" fmla="*/ 15 w 498"/>
                  <a:gd name="T15" fmla="*/ 131 h 850"/>
                  <a:gd name="T16" fmla="*/ 27 w 498"/>
                  <a:gd name="T17" fmla="*/ 145 h 850"/>
                  <a:gd name="T18" fmla="*/ 37 w 498"/>
                  <a:gd name="T19" fmla="*/ 153 h 850"/>
                  <a:gd name="T20" fmla="*/ 39 w 498"/>
                  <a:gd name="T21" fmla="*/ 174 h 850"/>
                  <a:gd name="T22" fmla="*/ 54 w 498"/>
                  <a:gd name="T23" fmla="*/ 182 h 850"/>
                  <a:gd name="T24" fmla="*/ 59 w 498"/>
                  <a:gd name="T25" fmla="*/ 200 h 850"/>
                  <a:gd name="T26" fmla="*/ 67 w 498"/>
                  <a:gd name="T27" fmla="*/ 204 h 850"/>
                  <a:gd name="T28" fmla="*/ 71 w 498"/>
                  <a:gd name="T29" fmla="*/ 223 h 850"/>
                  <a:gd name="T30" fmla="*/ 92 w 498"/>
                  <a:gd name="T31" fmla="*/ 220 h 850"/>
                  <a:gd name="T32" fmla="*/ 106 w 498"/>
                  <a:gd name="T33" fmla="*/ 228 h 850"/>
                  <a:gd name="T34" fmla="*/ 137 w 498"/>
                  <a:gd name="T35" fmla="*/ 203 h 850"/>
                  <a:gd name="T36" fmla="*/ 129 w 498"/>
                  <a:gd name="T37" fmla="*/ 183 h 850"/>
                  <a:gd name="T38" fmla="*/ 129 w 498"/>
                  <a:gd name="T39" fmla="*/ 156 h 850"/>
                  <a:gd name="T40" fmla="*/ 110 w 498"/>
                  <a:gd name="T41" fmla="*/ 160 h 850"/>
                  <a:gd name="T42" fmla="*/ 110 w 498"/>
                  <a:gd name="T43" fmla="*/ 127 h 850"/>
                  <a:gd name="T44" fmla="*/ 103 w 498"/>
                  <a:gd name="T45" fmla="*/ 91 h 850"/>
                  <a:gd name="T46" fmla="*/ 90 w 498"/>
                  <a:gd name="T47" fmla="*/ 84 h 850"/>
                  <a:gd name="T48" fmla="*/ 88 w 498"/>
                  <a:gd name="T49" fmla="*/ 70 h 850"/>
                  <a:gd name="T50" fmla="*/ 69 w 498"/>
                  <a:gd name="T51" fmla="*/ 49 h 850"/>
                  <a:gd name="T52" fmla="*/ 73 w 498"/>
                  <a:gd name="T53" fmla="*/ 30 h 850"/>
                  <a:gd name="T54" fmla="*/ 61 w 498"/>
                  <a:gd name="T55" fmla="*/ 16 h 850"/>
                  <a:gd name="T56" fmla="*/ 75 w 498"/>
                  <a:gd name="T57" fmla="*/ 0 h 850"/>
                  <a:gd name="T58" fmla="*/ 45 w 498"/>
                  <a:gd name="T59" fmla="*/ 2 h 850"/>
                  <a:gd name="T60" fmla="*/ 35 w 498"/>
                  <a:gd name="T61" fmla="*/ 29 h 850"/>
                  <a:gd name="T62" fmla="*/ 16 w 498"/>
                  <a:gd name="T63" fmla="*/ 36 h 850"/>
                  <a:gd name="T64" fmla="*/ 0 w 498"/>
                  <a:gd name="T65" fmla="*/ 37 h 850"/>
                  <a:gd name="T66" fmla="*/ 0 w 498"/>
                  <a:gd name="T67" fmla="*/ 37 h 85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98"/>
                  <a:gd name="T103" fmla="*/ 0 h 850"/>
                  <a:gd name="T104" fmla="*/ 498 w 498"/>
                  <a:gd name="T105" fmla="*/ 850 h 85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98" h="850">
                    <a:moveTo>
                      <a:pt x="0" y="137"/>
                    </a:moveTo>
                    <a:lnTo>
                      <a:pt x="0" y="226"/>
                    </a:lnTo>
                    <a:lnTo>
                      <a:pt x="9" y="289"/>
                    </a:lnTo>
                    <a:lnTo>
                      <a:pt x="30" y="318"/>
                    </a:lnTo>
                    <a:lnTo>
                      <a:pt x="93" y="339"/>
                    </a:lnTo>
                    <a:lnTo>
                      <a:pt x="87" y="377"/>
                    </a:lnTo>
                    <a:lnTo>
                      <a:pt x="49" y="416"/>
                    </a:lnTo>
                    <a:lnTo>
                      <a:pt x="53" y="489"/>
                    </a:lnTo>
                    <a:lnTo>
                      <a:pt x="97" y="542"/>
                    </a:lnTo>
                    <a:lnTo>
                      <a:pt x="133" y="572"/>
                    </a:lnTo>
                    <a:lnTo>
                      <a:pt x="142" y="648"/>
                    </a:lnTo>
                    <a:lnTo>
                      <a:pt x="198" y="679"/>
                    </a:lnTo>
                    <a:lnTo>
                      <a:pt x="213" y="745"/>
                    </a:lnTo>
                    <a:lnTo>
                      <a:pt x="243" y="762"/>
                    </a:lnTo>
                    <a:lnTo>
                      <a:pt x="258" y="831"/>
                    </a:lnTo>
                    <a:lnTo>
                      <a:pt x="333" y="821"/>
                    </a:lnTo>
                    <a:lnTo>
                      <a:pt x="386" y="850"/>
                    </a:lnTo>
                    <a:lnTo>
                      <a:pt x="498" y="757"/>
                    </a:lnTo>
                    <a:lnTo>
                      <a:pt x="468" y="684"/>
                    </a:lnTo>
                    <a:lnTo>
                      <a:pt x="468" y="582"/>
                    </a:lnTo>
                    <a:lnTo>
                      <a:pt x="399" y="597"/>
                    </a:lnTo>
                    <a:lnTo>
                      <a:pt x="399" y="473"/>
                    </a:lnTo>
                    <a:lnTo>
                      <a:pt x="376" y="339"/>
                    </a:lnTo>
                    <a:lnTo>
                      <a:pt x="327" y="314"/>
                    </a:lnTo>
                    <a:lnTo>
                      <a:pt x="321" y="261"/>
                    </a:lnTo>
                    <a:lnTo>
                      <a:pt x="249" y="181"/>
                    </a:lnTo>
                    <a:lnTo>
                      <a:pt x="264" y="112"/>
                    </a:lnTo>
                    <a:lnTo>
                      <a:pt x="220" y="59"/>
                    </a:lnTo>
                    <a:lnTo>
                      <a:pt x="274" y="0"/>
                    </a:lnTo>
                    <a:lnTo>
                      <a:pt x="165" y="6"/>
                    </a:lnTo>
                    <a:lnTo>
                      <a:pt x="127" y="109"/>
                    </a:lnTo>
                    <a:lnTo>
                      <a:pt x="59" y="133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FFD8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17" name="Freeform 23"/>
              <p:cNvSpPr>
                <a:spLocks/>
              </p:cNvSpPr>
              <p:nvPr/>
            </p:nvSpPr>
            <p:spPr bwMode="auto">
              <a:xfrm flipH="1">
                <a:off x="4255" y="444"/>
                <a:ext cx="38" cy="41"/>
              </a:xfrm>
              <a:custGeom>
                <a:avLst/>
                <a:gdLst>
                  <a:gd name="T0" fmla="*/ 3 w 141"/>
                  <a:gd name="T1" fmla="*/ 2 h 152"/>
                  <a:gd name="T2" fmla="*/ 0 w 141"/>
                  <a:gd name="T3" fmla="*/ 11 h 152"/>
                  <a:gd name="T4" fmla="*/ 5 w 141"/>
                  <a:gd name="T5" fmla="*/ 17 h 152"/>
                  <a:gd name="T6" fmla="*/ 16 w 141"/>
                  <a:gd name="T7" fmla="*/ 25 h 152"/>
                  <a:gd name="T8" fmla="*/ 18 w 141"/>
                  <a:gd name="T9" fmla="*/ 35 h 152"/>
                  <a:gd name="T10" fmla="*/ 23 w 141"/>
                  <a:gd name="T11" fmla="*/ 41 h 152"/>
                  <a:gd name="T12" fmla="*/ 31 w 141"/>
                  <a:gd name="T13" fmla="*/ 41 h 152"/>
                  <a:gd name="T14" fmla="*/ 38 w 141"/>
                  <a:gd name="T15" fmla="*/ 33 h 152"/>
                  <a:gd name="T16" fmla="*/ 36 w 141"/>
                  <a:gd name="T17" fmla="*/ 12 h 152"/>
                  <a:gd name="T18" fmla="*/ 11 w 141"/>
                  <a:gd name="T19" fmla="*/ 0 h 152"/>
                  <a:gd name="T20" fmla="*/ 3 w 141"/>
                  <a:gd name="T21" fmla="*/ 2 h 152"/>
                  <a:gd name="T22" fmla="*/ 3 w 141"/>
                  <a:gd name="T23" fmla="*/ 2 h 1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1"/>
                  <a:gd name="T37" fmla="*/ 0 h 152"/>
                  <a:gd name="T38" fmla="*/ 141 w 141"/>
                  <a:gd name="T39" fmla="*/ 152 h 1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1" h="152">
                    <a:moveTo>
                      <a:pt x="12" y="6"/>
                    </a:moveTo>
                    <a:lnTo>
                      <a:pt x="0" y="42"/>
                    </a:lnTo>
                    <a:lnTo>
                      <a:pt x="19" y="63"/>
                    </a:lnTo>
                    <a:lnTo>
                      <a:pt x="58" y="91"/>
                    </a:lnTo>
                    <a:lnTo>
                      <a:pt x="67" y="131"/>
                    </a:lnTo>
                    <a:lnTo>
                      <a:pt x="86" y="152"/>
                    </a:lnTo>
                    <a:lnTo>
                      <a:pt x="116" y="152"/>
                    </a:lnTo>
                    <a:lnTo>
                      <a:pt x="141" y="122"/>
                    </a:lnTo>
                    <a:lnTo>
                      <a:pt x="134" y="44"/>
                    </a:lnTo>
                    <a:lnTo>
                      <a:pt x="4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18" name="Freeform 24"/>
              <p:cNvSpPr>
                <a:spLocks/>
              </p:cNvSpPr>
              <p:nvPr/>
            </p:nvSpPr>
            <p:spPr bwMode="auto">
              <a:xfrm flipH="1">
                <a:off x="4231" y="240"/>
                <a:ext cx="149" cy="78"/>
              </a:xfrm>
              <a:custGeom>
                <a:avLst/>
                <a:gdLst>
                  <a:gd name="T0" fmla="*/ 0 w 542"/>
                  <a:gd name="T1" fmla="*/ 73 h 292"/>
                  <a:gd name="T2" fmla="*/ 2 w 542"/>
                  <a:gd name="T3" fmla="*/ 30 h 292"/>
                  <a:gd name="T4" fmla="*/ 18 w 542"/>
                  <a:gd name="T5" fmla="*/ 25 h 292"/>
                  <a:gd name="T6" fmla="*/ 35 w 542"/>
                  <a:gd name="T7" fmla="*/ 22 h 292"/>
                  <a:gd name="T8" fmla="*/ 53 w 542"/>
                  <a:gd name="T9" fmla="*/ 8 h 292"/>
                  <a:gd name="T10" fmla="*/ 79 w 542"/>
                  <a:gd name="T11" fmla="*/ 3 h 292"/>
                  <a:gd name="T12" fmla="*/ 85 w 542"/>
                  <a:gd name="T13" fmla="*/ 2 h 292"/>
                  <a:gd name="T14" fmla="*/ 115 w 542"/>
                  <a:gd name="T15" fmla="*/ 0 h 292"/>
                  <a:gd name="T16" fmla="*/ 146 w 542"/>
                  <a:gd name="T17" fmla="*/ 4 h 292"/>
                  <a:gd name="T18" fmla="*/ 149 w 542"/>
                  <a:gd name="T19" fmla="*/ 10 h 292"/>
                  <a:gd name="T20" fmla="*/ 144 w 542"/>
                  <a:gd name="T21" fmla="*/ 13 h 292"/>
                  <a:gd name="T22" fmla="*/ 115 w 542"/>
                  <a:gd name="T23" fmla="*/ 10 h 292"/>
                  <a:gd name="T24" fmla="*/ 86 w 542"/>
                  <a:gd name="T25" fmla="*/ 14 h 292"/>
                  <a:gd name="T26" fmla="*/ 80 w 542"/>
                  <a:gd name="T27" fmla="*/ 14 h 292"/>
                  <a:gd name="T28" fmla="*/ 57 w 542"/>
                  <a:gd name="T29" fmla="*/ 17 h 292"/>
                  <a:gd name="T30" fmla="*/ 48 w 542"/>
                  <a:gd name="T31" fmla="*/ 26 h 292"/>
                  <a:gd name="T32" fmla="*/ 39 w 542"/>
                  <a:gd name="T33" fmla="*/ 33 h 292"/>
                  <a:gd name="T34" fmla="*/ 13 w 542"/>
                  <a:gd name="T35" fmla="*/ 46 h 292"/>
                  <a:gd name="T36" fmla="*/ 8 w 542"/>
                  <a:gd name="T37" fmla="*/ 58 h 292"/>
                  <a:gd name="T38" fmla="*/ 9 w 542"/>
                  <a:gd name="T39" fmla="*/ 73 h 292"/>
                  <a:gd name="T40" fmla="*/ 5 w 542"/>
                  <a:gd name="T41" fmla="*/ 78 h 292"/>
                  <a:gd name="T42" fmla="*/ 0 w 542"/>
                  <a:gd name="T43" fmla="*/ 73 h 292"/>
                  <a:gd name="T44" fmla="*/ 0 w 542"/>
                  <a:gd name="T45" fmla="*/ 73 h 29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42"/>
                  <a:gd name="T70" fmla="*/ 0 h 292"/>
                  <a:gd name="T71" fmla="*/ 542 w 542"/>
                  <a:gd name="T72" fmla="*/ 292 h 29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42" h="292">
                    <a:moveTo>
                      <a:pt x="0" y="275"/>
                    </a:moveTo>
                    <a:lnTo>
                      <a:pt x="7" y="114"/>
                    </a:lnTo>
                    <a:lnTo>
                      <a:pt x="64" y="93"/>
                    </a:lnTo>
                    <a:lnTo>
                      <a:pt x="127" y="83"/>
                    </a:lnTo>
                    <a:lnTo>
                      <a:pt x="194" y="30"/>
                    </a:lnTo>
                    <a:lnTo>
                      <a:pt x="289" y="13"/>
                    </a:lnTo>
                    <a:lnTo>
                      <a:pt x="308" y="9"/>
                    </a:lnTo>
                    <a:lnTo>
                      <a:pt x="420" y="0"/>
                    </a:lnTo>
                    <a:lnTo>
                      <a:pt x="530" y="15"/>
                    </a:lnTo>
                    <a:lnTo>
                      <a:pt x="542" y="36"/>
                    </a:lnTo>
                    <a:lnTo>
                      <a:pt x="525" y="49"/>
                    </a:lnTo>
                    <a:lnTo>
                      <a:pt x="418" y="38"/>
                    </a:lnTo>
                    <a:lnTo>
                      <a:pt x="314" y="51"/>
                    </a:lnTo>
                    <a:lnTo>
                      <a:pt x="291" y="51"/>
                    </a:lnTo>
                    <a:lnTo>
                      <a:pt x="207" y="64"/>
                    </a:lnTo>
                    <a:lnTo>
                      <a:pt x="175" y="97"/>
                    </a:lnTo>
                    <a:lnTo>
                      <a:pt x="141" y="123"/>
                    </a:lnTo>
                    <a:lnTo>
                      <a:pt x="47" y="171"/>
                    </a:lnTo>
                    <a:lnTo>
                      <a:pt x="28" y="218"/>
                    </a:lnTo>
                    <a:lnTo>
                      <a:pt x="32" y="273"/>
                    </a:lnTo>
                    <a:lnTo>
                      <a:pt x="17" y="292"/>
                    </a:lnTo>
                    <a:lnTo>
                      <a:pt x="0" y="2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19" name="Freeform 25"/>
              <p:cNvSpPr>
                <a:spLocks/>
              </p:cNvSpPr>
              <p:nvPr/>
            </p:nvSpPr>
            <p:spPr bwMode="auto">
              <a:xfrm flipH="1">
                <a:off x="4241" y="285"/>
                <a:ext cx="119" cy="45"/>
              </a:xfrm>
              <a:custGeom>
                <a:avLst/>
                <a:gdLst>
                  <a:gd name="T0" fmla="*/ 6 w 434"/>
                  <a:gd name="T1" fmla="*/ 28 h 171"/>
                  <a:gd name="T2" fmla="*/ 16 w 434"/>
                  <a:gd name="T3" fmla="*/ 33 h 171"/>
                  <a:gd name="T4" fmla="*/ 27 w 434"/>
                  <a:gd name="T5" fmla="*/ 34 h 171"/>
                  <a:gd name="T6" fmla="*/ 49 w 434"/>
                  <a:gd name="T7" fmla="*/ 27 h 171"/>
                  <a:gd name="T8" fmla="*/ 53 w 434"/>
                  <a:gd name="T9" fmla="*/ 26 h 171"/>
                  <a:gd name="T10" fmla="*/ 64 w 434"/>
                  <a:gd name="T11" fmla="*/ 9 h 171"/>
                  <a:gd name="T12" fmla="*/ 66 w 434"/>
                  <a:gd name="T13" fmla="*/ 8 h 171"/>
                  <a:gd name="T14" fmla="*/ 73 w 434"/>
                  <a:gd name="T15" fmla="*/ 3 h 171"/>
                  <a:gd name="T16" fmla="*/ 82 w 434"/>
                  <a:gd name="T17" fmla="*/ 0 h 171"/>
                  <a:gd name="T18" fmla="*/ 97 w 434"/>
                  <a:gd name="T19" fmla="*/ 1 h 171"/>
                  <a:gd name="T20" fmla="*/ 115 w 434"/>
                  <a:gd name="T21" fmla="*/ 6 h 171"/>
                  <a:gd name="T22" fmla="*/ 119 w 434"/>
                  <a:gd name="T23" fmla="*/ 11 h 171"/>
                  <a:gd name="T24" fmla="*/ 114 w 434"/>
                  <a:gd name="T25" fmla="*/ 15 h 171"/>
                  <a:gd name="T26" fmla="*/ 96 w 434"/>
                  <a:gd name="T27" fmla="*/ 14 h 171"/>
                  <a:gd name="T28" fmla="*/ 82 w 434"/>
                  <a:gd name="T29" fmla="*/ 13 h 171"/>
                  <a:gd name="T30" fmla="*/ 71 w 434"/>
                  <a:gd name="T31" fmla="*/ 14 h 171"/>
                  <a:gd name="T32" fmla="*/ 66 w 434"/>
                  <a:gd name="T33" fmla="*/ 25 h 171"/>
                  <a:gd name="T34" fmla="*/ 57 w 434"/>
                  <a:gd name="T35" fmla="*/ 34 h 171"/>
                  <a:gd name="T36" fmla="*/ 53 w 434"/>
                  <a:gd name="T37" fmla="*/ 37 h 171"/>
                  <a:gd name="T38" fmla="*/ 41 w 434"/>
                  <a:gd name="T39" fmla="*/ 42 h 171"/>
                  <a:gd name="T40" fmla="*/ 27 w 434"/>
                  <a:gd name="T41" fmla="*/ 45 h 171"/>
                  <a:gd name="T42" fmla="*/ 13 w 434"/>
                  <a:gd name="T43" fmla="*/ 43 h 171"/>
                  <a:gd name="T44" fmla="*/ 1 w 434"/>
                  <a:gd name="T45" fmla="*/ 34 h 171"/>
                  <a:gd name="T46" fmla="*/ 0 w 434"/>
                  <a:gd name="T47" fmla="*/ 28 h 171"/>
                  <a:gd name="T48" fmla="*/ 6 w 434"/>
                  <a:gd name="T49" fmla="*/ 28 h 171"/>
                  <a:gd name="T50" fmla="*/ 6 w 434"/>
                  <a:gd name="T51" fmla="*/ 28 h 1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34"/>
                  <a:gd name="T79" fmla="*/ 0 h 171"/>
                  <a:gd name="T80" fmla="*/ 434 w 434"/>
                  <a:gd name="T81" fmla="*/ 171 h 1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34" h="171">
                    <a:moveTo>
                      <a:pt x="23" y="105"/>
                    </a:moveTo>
                    <a:lnTo>
                      <a:pt x="57" y="126"/>
                    </a:lnTo>
                    <a:lnTo>
                      <a:pt x="97" y="129"/>
                    </a:lnTo>
                    <a:lnTo>
                      <a:pt x="179" y="101"/>
                    </a:lnTo>
                    <a:lnTo>
                      <a:pt x="194" y="99"/>
                    </a:lnTo>
                    <a:lnTo>
                      <a:pt x="234" y="36"/>
                    </a:lnTo>
                    <a:lnTo>
                      <a:pt x="240" y="29"/>
                    </a:lnTo>
                    <a:lnTo>
                      <a:pt x="268" y="10"/>
                    </a:lnTo>
                    <a:lnTo>
                      <a:pt x="299" y="0"/>
                    </a:lnTo>
                    <a:lnTo>
                      <a:pt x="352" y="2"/>
                    </a:lnTo>
                    <a:lnTo>
                      <a:pt x="420" y="23"/>
                    </a:lnTo>
                    <a:lnTo>
                      <a:pt x="434" y="42"/>
                    </a:lnTo>
                    <a:lnTo>
                      <a:pt x="415" y="57"/>
                    </a:lnTo>
                    <a:lnTo>
                      <a:pt x="350" y="53"/>
                    </a:lnTo>
                    <a:lnTo>
                      <a:pt x="299" y="51"/>
                    </a:lnTo>
                    <a:lnTo>
                      <a:pt x="259" y="55"/>
                    </a:lnTo>
                    <a:lnTo>
                      <a:pt x="240" y="95"/>
                    </a:lnTo>
                    <a:lnTo>
                      <a:pt x="209" y="129"/>
                    </a:lnTo>
                    <a:lnTo>
                      <a:pt x="194" y="141"/>
                    </a:lnTo>
                    <a:lnTo>
                      <a:pt x="148" y="160"/>
                    </a:lnTo>
                    <a:lnTo>
                      <a:pt x="99" y="171"/>
                    </a:lnTo>
                    <a:lnTo>
                      <a:pt x="48" y="164"/>
                    </a:lnTo>
                    <a:lnTo>
                      <a:pt x="2" y="131"/>
                    </a:lnTo>
                    <a:lnTo>
                      <a:pt x="0" y="108"/>
                    </a:lnTo>
                    <a:lnTo>
                      <a:pt x="23" y="1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20" name="Freeform 26"/>
              <p:cNvSpPr>
                <a:spLocks/>
              </p:cNvSpPr>
              <p:nvPr/>
            </p:nvSpPr>
            <p:spPr bwMode="auto">
              <a:xfrm flipH="1">
                <a:off x="4201" y="310"/>
                <a:ext cx="46" cy="21"/>
              </a:xfrm>
              <a:custGeom>
                <a:avLst/>
                <a:gdLst>
                  <a:gd name="T0" fmla="*/ 4 w 165"/>
                  <a:gd name="T1" fmla="*/ 0 h 78"/>
                  <a:gd name="T2" fmla="*/ 34 w 165"/>
                  <a:gd name="T3" fmla="*/ 8 h 78"/>
                  <a:gd name="T4" fmla="*/ 42 w 165"/>
                  <a:gd name="T5" fmla="*/ 10 h 78"/>
                  <a:gd name="T6" fmla="*/ 46 w 165"/>
                  <a:gd name="T7" fmla="*/ 14 h 78"/>
                  <a:gd name="T8" fmla="*/ 42 w 165"/>
                  <a:gd name="T9" fmla="*/ 19 h 78"/>
                  <a:gd name="T10" fmla="*/ 32 w 165"/>
                  <a:gd name="T11" fmla="*/ 21 h 78"/>
                  <a:gd name="T12" fmla="*/ 18 w 165"/>
                  <a:gd name="T13" fmla="*/ 14 h 78"/>
                  <a:gd name="T14" fmla="*/ 12 w 165"/>
                  <a:gd name="T15" fmla="*/ 11 h 78"/>
                  <a:gd name="T16" fmla="*/ 4 w 165"/>
                  <a:gd name="T17" fmla="*/ 9 h 78"/>
                  <a:gd name="T18" fmla="*/ 0 w 165"/>
                  <a:gd name="T19" fmla="*/ 5 h 78"/>
                  <a:gd name="T20" fmla="*/ 4 w 165"/>
                  <a:gd name="T21" fmla="*/ 0 h 78"/>
                  <a:gd name="T22" fmla="*/ 4 w 165"/>
                  <a:gd name="T23" fmla="*/ 0 h 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5"/>
                  <a:gd name="T37" fmla="*/ 0 h 78"/>
                  <a:gd name="T38" fmla="*/ 165 w 165"/>
                  <a:gd name="T39" fmla="*/ 78 h 7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5" h="78">
                    <a:moveTo>
                      <a:pt x="15" y="0"/>
                    </a:moveTo>
                    <a:lnTo>
                      <a:pt x="121" y="29"/>
                    </a:lnTo>
                    <a:lnTo>
                      <a:pt x="150" y="36"/>
                    </a:lnTo>
                    <a:lnTo>
                      <a:pt x="165" y="53"/>
                    </a:lnTo>
                    <a:lnTo>
                      <a:pt x="150" y="70"/>
                    </a:lnTo>
                    <a:lnTo>
                      <a:pt x="116" y="78"/>
                    </a:lnTo>
                    <a:lnTo>
                      <a:pt x="66" y="53"/>
                    </a:lnTo>
                    <a:lnTo>
                      <a:pt x="43" y="40"/>
                    </a:lnTo>
                    <a:lnTo>
                      <a:pt x="15" y="34"/>
                    </a:lnTo>
                    <a:lnTo>
                      <a:pt x="0" y="1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21" name="Freeform 27"/>
              <p:cNvSpPr>
                <a:spLocks/>
              </p:cNvSpPr>
              <p:nvPr/>
            </p:nvSpPr>
            <p:spPr bwMode="auto">
              <a:xfrm flipH="1">
                <a:off x="4194" y="339"/>
                <a:ext cx="42" cy="20"/>
              </a:xfrm>
              <a:custGeom>
                <a:avLst/>
                <a:gdLst>
                  <a:gd name="T0" fmla="*/ 6 w 156"/>
                  <a:gd name="T1" fmla="*/ 0 h 74"/>
                  <a:gd name="T2" fmla="*/ 23 w 156"/>
                  <a:gd name="T3" fmla="*/ 7 h 74"/>
                  <a:gd name="T4" fmla="*/ 37 w 156"/>
                  <a:gd name="T5" fmla="*/ 10 h 74"/>
                  <a:gd name="T6" fmla="*/ 42 w 156"/>
                  <a:gd name="T7" fmla="*/ 14 h 74"/>
                  <a:gd name="T8" fmla="*/ 38 w 156"/>
                  <a:gd name="T9" fmla="*/ 19 h 74"/>
                  <a:gd name="T10" fmla="*/ 27 w 156"/>
                  <a:gd name="T11" fmla="*/ 20 h 74"/>
                  <a:gd name="T12" fmla="*/ 16 w 156"/>
                  <a:gd name="T13" fmla="*/ 16 h 74"/>
                  <a:gd name="T14" fmla="*/ 2 w 156"/>
                  <a:gd name="T15" fmla="*/ 9 h 74"/>
                  <a:gd name="T16" fmla="*/ 0 w 156"/>
                  <a:gd name="T17" fmla="*/ 3 h 74"/>
                  <a:gd name="T18" fmla="*/ 6 w 156"/>
                  <a:gd name="T19" fmla="*/ 0 h 74"/>
                  <a:gd name="T20" fmla="*/ 6 w 156"/>
                  <a:gd name="T21" fmla="*/ 0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6"/>
                  <a:gd name="T34" fmla="*/ 0 h 74"/>
                  <a:gd name="T35" fmla="*/ 156 w 156"/>
                  <a:gd name="T36" fmla="*/ 74 h 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6" h="74">
                    <a:moveTo>
                      <a:pt x="21" y="0"/>
                    </a:moveTo>
                    <a:lnTo>
                      <a:pt x="87" y="27"/>
                    </a:lnTo>
                    <a:lnTo>
                      <a:pt x="139" y="36"/>
                    </a:lnTo>
                    <a:lnTo>
                      <a:pt x="156" y="52"/>
                    </a:lnTo>
                    <a:lnTo>
                      <a:pt x="140" y="71"/>
                    </a:lnTo>
                    <a:lnTo>
                      <a:pt x="99" y="74"/>
                    </a:lnTo>
                    <a:lnTo>
                      <a:pt x="61" y="59"/>
                    </a:lnTo>
                    <a:lnTo>
                      <a:pt x="9" y="33"/>
                    </a:lnTo>
                    <a:lnTo>
                      <a:pt x="0" y="1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22" name="Freeform 28"/>
              <p:cNvSpPr>
                <a:spLocks/>
              </p:cNvSpPr>
              <p:nvPr/>
            </p:nvSpPr>
            <p:spPr bwMode="auto">
              <a:xfrm flipH="1">
                <a:off x="4171" y="363"/>
                <a:ext cx="25" cy="62"/>
              </a:xfrm>
              <a:custGeom>
                <a:avLst/>
                <a:gdLst>
                  <a:gd name="T0" fmla="*/ 1 w 91"/>
                  <a:gd name="T1" fmla="*/ 4 h 230"/>
                  <a:gd name="T2" fmla="*/ 7 w 91"/>
                  <a:gd name="T3" fmla="*/ 1 h 230"/>
                  <a:gd name="T4" fmla="*/ 15 w 91"/>
                  <a:gd name="T5" fmla="*/ 0 h 230"/>
                  <a:gd name="T6" fmla="*/ 21 w 91"/>
                  <a:gd name="T7" fmla="*/ 7 h 230"/>
                  <a:gd name="T8" fmla="*/ 23 w 91"/>
                  <a:gd name="T9" fmla="*/ 17 h 230"/>
                  <a:gd name="T10" fmla="*/ 25 w 91"/>
                  <a:gd name="T11" fmla="*/ 30 h 230"/>
                  <a:gd name="T12" fmla="*/ 23 w 91"/>
                  <a:gd name="T13" fmla="*/ 41 h 230"/>
                  <a:gd name="T14" fmla="*/ 20 w 91"/>
                  <a:gd name="T15" fmla="*/ 51 h 230"/>
                  <a:gd name="T16" fmla="*/ 9 w 91"/>
                  <a:gd name="T17" fmla="*/ 62 h 230"/>
                  <a:gd name="T18" fmla="*/ 3 w 91"/>
                  <a:gd name="T19" fmla="*/ 61 h 230"/>
                  <a:gd name="T20" fmla="*/ 3 w 91"/>
                  <a:gd name="T21" fmla="*/ 55 h 230"/>
                  <a:gd name="T22" fmla="*/ 11 w 91"/>
                  <a:gd name="T23" fmla="*/ 46 h 230"/>
                  <a:gd name="T24" fmla="*/ 15 w 91"/>
                  <a:gd name="T25" fmla="*/ 37 h 230"/>
                  <a:gd name="T26" fmla="*/ 16 w 91"/>
                  <a:gd name="T27" fmla="*/ 29 h 230"/>
                  <a:gd name="T28" fmla="*/ 15 w 91"/>
                  <a:gd name="T29" fmla="*/ 19 h 230"/>
                  <a:gd name="T30" fmla="*/ 13 w 91"/>
                  <a:gd name="T31" fmla="*/ 9 h 230"/>
                  <a:gd name="T32" fmla="*/ 6 w 91"/>
                  <a:gd name="T33" fmla="*/ 11 h 230"/>
                  <a:gd name="T34" fmla="*/ 0 w 91"/>
                  <a:gd name="T35" fmla="*/ 10 h 230"/>
                  <a:gd name="T36" fmla="*/ 1 w 91"/>
                  <a:gd name="T37" fmla="*/ 4 h 230"/>
                  <a:gd name="T38" fmla="*/ 1 w 91"/>
                  <a:gd name="T39" fmla="*/ 4 h 23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1"/>
                  <a:gd name="T61" fmla="*/ 0 h 230"/>
                  <a:gd name="T62" fmla="*/ 91 w 91"/>
                  <a:gd name="T63" fmla="*/ 230 h 23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1" h="230">
                    <a:moveTo>
                      <a:pt x="2" y="13"/>
                    </a:moveTo>
                    <a:lnTo>
                      <a:pt x="27" y="2"/>
                    </a:lnTo>
                    <a:lnTo>
                      <a:pt x="53" y="0"/>
                    </a:lnTo>
                    <a:lnTo>
                      <a:pt x="76" y="26"/>
                    </a:lnTo>
                    <a:lnTo>
                      <a:pt x="84" y="64"/>
                    </a:lnTo>
                    <a:lnTo>
                      <a:pt x="91" y="110"/>
                    </a:lnTo>
                    <a:lnTo>
                      <a:pt x="84" y="152"/>
                    </a:lnTo>
                    <a:lnTo>
                      <a:pt x="71" y="188"/>
                    </a:lnTo>
                    <a:lnTo>
                      <a:pt x="32" y="230"/>
                    </a:lnTo>
                    <a:lnTo>
                      <a:pt x="10" y="228"/>
                    </a:lnTo>
                    <a:lnTo>
                      <a:pt x="12" y="203"/>
                    </a:lnTo>
                    <a:lnTo>
                      <a:pt x="40" y="169"/>
                    </a:lnTo>
                    <a:lnTo>
                      <a:pt x="53" y="137"/>
                    </a:lnTo>
                    <a:lnTo>
                      <a:pt x="59" y="106"/>
                    </a:lnTo>
                    <a:lnTo>
                      <a:pt x="53" y="72"/>
                    </a:lnTo>
                    <a:lnTo>
                      <a:pt x="46" y="34"/>
                    </a:lnTo>
                    <a:lnTo>
                      <a:pt x="23" y="40"/>
                    </a:lnTo>
                    <a:lnTo>
                      <a:pt x="0" y="38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23" name="Freeform 29"/>
              <p:cNvSpPr>
                <a:spLocks/>
              </p:cNvSpPr>
              <p:nvPr/>
            </p:nvSpPr>
            <p:spPr bwMode="auto">
              <a:xfrm flipH="1">
                <a:off x="4163" y="258"/>
                <a:ext cx="63" cy="112"/>
              </a:xfrm>
              <a:custGeom>
                <a:avLst/>
                <a:gdLst>
                  <a:gd name="T0" fmla="*/ 4 w 228"/>
                  <a:gd name="T1" fmla="*/ 0 h 416"/>
                  <a:gd name="T2" fmla="*/ 34 w 228"/>
                  <a:gd name="T3" fmla="*/ 3 h 416"/>
                  <a:gd name="T4" fmla="*/ 55 w 228"/>
                  <a:gd name="T5" fmla="*/ 26 h 416"/>
                  <a:gd name="T6" fmla="*/ 59 w 228"/>
                  <a:gd name="T7" fmla="*/ 46 h 416"/>
                  <a:gd name="T8" fmla="*/ 63 w 228"/>
                  <a:gd name="T9" fmla="*/ 71 h 416"/>
                  <a:gd name="T10" fmla="*/ 57 w 228"/>
                  <a:gd name="T11" fmla="*/ 91 h 416"/>
                  <a:gd name="T12" fmla="*/ 51 w 228"/>
                  <a:gd name="T13" fmla="*/ 110 h 416"/>
                  <a:gd name="T14" fmla="*/ 47 w 228"/>
                  <a:gd name="T15" fmla="*/ 112 h 416"/>
                  <a:gd name="T16" fmla="*/ 43 w 228"/>
                  <a:gd name="T17" fmla="*/ 106 h 416"/>
                  <a:gd name="T18" fmla="*/ 46 w 228"/>
                  <a:gd name="T19" fmla="*/ 71 h 416"/>
                  <a:gd name="T20" fmla="*/ 43 w 228"/>
                  <a:gd name="T21" fmla="*/ 46 h 416"/>
                  <a:gd name="T22" fmla="*/ 47 w 228"/>
                  <a:gd name="T23" fmla="*/ 30 h 416"/>
                  <a:gd name="T24" fmla="*/ 40 w 228"/>
                  <a:gd name="T25" fmla="*/ 19 h 416"/>
                  <a:gd name="T26" fmla="*/ 30 w 228"/>
                  <a:gd name="T27" fmla="*/ 11 h 416"/>
                  <a:gd name="T28" fmla="*/ 5 w 228"/>
                  <a:gd name="T29" fmla="*/ 9 h 416"/>
                  <a:gd name="T30" fmla="*/ 0 w 228"/>
                  <a:gd name="T31" fmla="*/ 5 h 416"/>
                  <a:gd name="T32" fmla="*/ 4 w 228"/>
                  <a:gd name="T33" fmla="*/ 0 h 416"/>
                  <a:gd name="T34" fmla="*/ 4 w 228"/>
                  <a:gd name="T35" fmla="*/ 0 h 41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8"/>
                  <a:gd name="T55" fmla="*/ 0 h 416"/>
                  <a:gd name="T56" fmla="*/ 228 w 228"/>
                  <a:gd name="T57" fmla="*/ 416 h 41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8" h="416">
                    <a:moveTo>
                      <a:pt x="13" y="0"/>
                    </a:moveTo>
                    <a:lnTo>
                      <a:pt x="123" y="12"/>
                    </a:lnTo>
                    <a:lnTo>
                      <a:pt x="199" y="95"/>
                    </a:lnTo>
                    <a:lnTo>
                      <a:pt x="213" y="169"/>
                    </a:lnTo>
                    <a:lnTo>
                      <a:pt x="228" y="264"/>
                    </a:lnTo>
                    <a:lnTo>
                      <a:pt x="207" y="337"/>
                    </a:lnTo>
                    <a:lnTo>
                      <a:pt x="184" y="407"/>
                    </a:lnTo>
                    <a:lnTo>
                      <a:pt x="169" y="416"/>
                    </a:lnTo>
                    <a:lnTo>
                      <a:pt x="156" y="394"/>
                    </a:lnTo>
                    <a:lnTo>
                      <a:pt x="167" y="262"/>
                    </a:lnTo>
                    <a:lnTo>
                      <a:pt x="154" y="171"/>
                    </a:lnTo>
                    <a:lnTo>
                      <a:pt x="171" y="110"/>
                    </a:lnTo>
                    <a:lnTo>
                      <a:pt x="144" y="69"/>
                    </a:lnTo>
                    <a:lnTo>
                      <a:pt x="108" y="42"/>
                    </a:lnTo>
                    <a:lnTo>
                      <a:pt x="19" y="34"/>
                    </a:lnTo>
                    <a:lnTo>
                      <a:pt x="0" y="1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24" name="Freeform 30"/>
              <p:cNvSpPr>
                <a:spLocks/>
              </p:cNvSpPr>
              <p:nvPr/>
            </p:nvSpPr>
            <p:spPr bwMode="auto">
              <a:xfrm flipH="1">
                <a:off x="4207" y="328"/>
                <a:ext cx="146" cy="193"/>
              </a:xfrm>
              <a:custGeom>
                <a:avLst/>
                <a:gdLst>
                  <a:gd name="T0" fmla="*/ 9 w 532"/>
                  <a:gd name="T1" fmla="*/ 5 h 716"/>
                  <a:gd name="T2" fmla="*/ 9 w 532"/>
                  <a:gd name="T3" fmla="*/ 18 h 716"/>
                  <a:gd name="T4" fmla="*/ 9 w 532"/>
                  <a:gd name="T5" fmla="*/ 31 h 716"/>
                  <a:gd name="T6" fmla="*/ 10 w 532"/>
                  <a:gd name="T7" fmla="*/ 49 h 716"/>
                  <a:gd name="T8" fmla="*/ 19 w 532"/>
                  <a:gd name="T9" fmla="*/ 62 h 716"/>
                  <a:gd name="T10" fmla="*/ 18 w 532"/>
                  <a:gd name="T11" fmla="*/ 79 h 716"/>
                  <a:gd name="T12" fmla="*/ 22 w 532"/>
                  <a:gd name="T13" fmla="*/ 94 h 716"/>
                  <a:gd name="T14" fmla="*/ 30 w 532"/>
                  <a:gd name="T15" fmla="*/ 107 h 716"/>
                  <a:gd name="T16" fmla="*/ 39 w 532"/>
                  <a:gd name="T17" fmla="*/ 123 h 716"/>
                  <a:gd name="T18" fmla="*/ 48 w 532"/>
                  <a:gd name="T19" fmla="*/ 136 h 716"/>
                  <a:gd name="T20" fmla="*/ 57 w 532"/>
                  <a:gd name="T21" fmla="*/ 149 h 716"/>
                  <a:gd name="T22" fmla="*/ 68 w 532"/>
                  <a:gd name="T23" fmla="*/ 163 h 716"/>
                  <a:gd name="T24" fmla="*/ 84 w 532"/>
                  <a:gd name="T25" fmla="*/ 181 h 716"/>
                  <a:gd name="T26" fmla="*/ 91 w 532"/>
                  <a:gd name="T27" fmla="*/ 184 h 716"/>
                  <a:gd name="T28" fmla="*/ 99 w 532"/>
                  <a:gd name="T29" fmla="*/ 181 h 716"/>
                  <a:gd name="T30" fmla="*/ 114 w 532"/>
                  <a:gd name="T31" fmla="*/ 163 h 716"/>
                  <a:gd name="T32" fmla="*/ 138 w 532"/>
                  <a:gd name="T33" fmla="*/ 121 h 716"/>
                  <a:gd name="T34" fmla="*/ 143 w 532"/>
                  <a:gd name="T35" fmla="*/ 118 h 716"/>
                  <a:gd name="T36" fmla="*/ 146 w 532"/>
                  <a:gd name="T37" fmla="*/ 124 h 716"/>
                  <a:gd name="T38" fmla="*/ 141 w 532"/>
                  <a:gd name="T39" fmla="*/ 137 h 716"/>
                  <a:gd name="T40" fmla="*/ 135 w 532"/>
                  <a:gd name="T41" fmla="*/ 147 h 716"/>
                  <a:gd name="T42" fmla="*/ 129 w 532"/>
                  <a:gd name="T43" fmla="*/ 157 h 716"/>
                  <a:gd name="T44" fmla="*/ 121 w 532"/>
                  <a:gd name="T45" fmla="*/ 168 h 716"/>
                  <a:gd name="T46" fmla="*/ 114 w 532"/>
                  <a:gd name="T47" fmla="*/ 180 h 716"/>
                  <a:gd name="T48" fmla="*/ 103 w 532"/>
                  <a:gd name="T49" fmla="*/ 189 h 716"/>
                  <a:gd name="T50" fmla="*/ 91 w 532"/>
                  <a:gd name="T51" fmla="*/ 193 h 716"/>
                  <a:gd name="T52" fmla="*/ 79 w 532"/>
                  <a:gd name="T53" fmla="*/ 188 h 716"/>
                  <a:gd name="T54" fmla="*/ 62 w 532"/>
                  <a:gd name="T55" fmla="*/ 169 h 716"/>
                  <a:gd name="T56" fmla="*/ 50 w 532"/>
                  <a:gd name="T57" fmla="*/ 155 h 716"/>
                  <a:gd name="T58" fmla="*/ 41 w 532"/>
                  <a:gd name="T59" fmla="*/ 142 h 716"/>
                  <a:gd name="T60" fmla="*/ 32 w 532"/>
                  <a:gd name="T61" fmla="*/ 128 h 716"/>
                  <a:gd name="T62" fmla="*/ 23 w 532"/>
                  <a:gd name="T63" fmla="*/ 112 h 716"/>
                  <a:gd name="T64" fmla="*/ 9 w 532"/>
                  <a:gd name="T65" fmla="*/ 80 h 716"/>
                  <a:gd name="T66" fmla="*/ 11 w 532"/>
                  <a:gd name="T67" fmla="*/ 65 h 716"/>
                  <a:gd name="T68" fmla="*/ 2 w 532"/>
                  <a:gd name="T69" fmla="*/ 52 h 716"/>
                  <a:gd name="T70" fmla="*/ 1 w 532"/>
                  <a:gd name="T71" fmla="*/ 31 h 716"/>
                  <a:gd name="T72" fmla="*/ 0 w 532"/>
                  <a:gd name="T73" fmla="*/ 17 h 716"/>
                  <a:gd name="T74" fmla="*/ 1 w 532"/>
                  <a:gd name="T75" fmla="*/ 4 h 716"/>
                  <a:gd name="T76" fmla="*/ 5 w 532"/>
                  <a:gd name="T77" fmla="*/ 0 h 716"/>
                  <a:gd name="T78" fmla="*/ 9 w 532"/>
                  <a:gd name="T79" fmla="*/ 5 h 716"/>
                  <a:gd name="T80" fmla="*/ 9 w 532"/>
                  <a:gd name="T81" fmla="*/ 5 h 71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2"/>
                  <a:gd name="T124" fmla="*/ 0 h 716"/>
                  <a:gd name="T125" fmla="*/ 532 w 532"/>
                  <a:gd name="T126" fmla="*/ 716 h 71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32" h="716">
                    <a:moveTo>
                      <a:pt x="34" y="17"/>
                    </a:moveTo>
                    <a:lnTo>
                      <a:pt x="32" y="66"/>
                    </a:lnTo>
                    <a:lnTo>
                      <a:pt x="34" y="114"/>
                    </a:lnTo>
                    <a:lnTo>
                      <a:pt x="38" y="180"/>
                    </a:lnTo>
                    <a:lnTo>
                      <a:pt x="70" y="231"/>
                    </a:lnTo>
                    <a:lnTo>
                      <a:pt x="64" y="294"/>
                    </a:lnTo>
                    <a:lnTo>
                      <a:pt x="80" y="349"/>
                    </a:lnTo>
                    <a:lnTo>
                      <a:pt x="108" y="397"/>
                    </a:lnTo>
                    <a:lnTo>
                      <a:pt x="142" y="456"/>
                    </a:lnTo>
                    <a:lnTo>
                      <a:pt x="175" y="505"/>
                    </a:lnTo>
                    <a:lnTo>
                      <a:pt x="209" y="553"/>
                    </a:lnTo>
                    <a:lnTo>
                      <a:pt x="249" y="604"/>
                    </a:lnTo>
                    <a:lnTo>
                      <a:pt x="306" y="672"/>
                    </a:lnTo>
                    <a:lnTo>
                      <a:pt x="333" y="682"/>
                    </a:lnTo>
                    <a:lnTo>
                      <a:pt x="361" y="672"/>
                    </a:lnTo>
                    <a:lnTo>
                      <a:pt x="416" y="606"/>
                    </a:lnTo>
                    <a:lnTo>
                      <a:pt x="502" y="448"/>
                    </a:lnTo>
                    <a:lnTo>
                      <a:pt x="521" y="437"/>
                    </a:lnTo>
                    <a:lnTo>
                      <a:pt x="532" y="460"/>
                    </a:lnTo>
                    <a:lnTo>
                      <a:pt x="513" y="507"/>
                    </a:lnTo>
                    <a:lnTo>
                      <a:pt x="492" y="547"/>
                    </a:lnTo>
                    <a:lnTo>
                      <a:pt x="469" y="583"/>
                    </a:lnTo>
                    <a:lnTo>
                      <a:pt x="441" y="625"/>
                    </a:lnTo>
                    <a:lnTo>
                      <a:pt x="414" y="669"/>
                    </a:lnTo>
                    <a:lnTo>
                      <a:pt x="376" y="703"/>
                    </a:lnTo>
                    <a:lnTo>
                      <a:pt x="331" y="716"/>
                    </a:lnTo>
                    <a:lnTo>
                      <a:pt x="287" y="699"/>
                    </a:lnTo>
                    <a:lnTo>
                      <a:pt x="226" y="627"/>
                    </a:lnTo>
                    <a:lnTo>
                      <a:pt x="184" y="574"/>
                    </a:lnTo>
                    <a:lnTo>
                      <a:pt x="150" y="526"/>
                    </a:lnTo>
                    <a:lnTo>
                      <a:pt x="118" y="475"/>
                    </a:lnTo>
                    <a:lnTo>
                      <a:pt x="82" y="416"/>
                    </a:lnTo>
                    <a:lnTo>
                      <a:pt x="34" y="296"/>
                    </a:lnTo>
                    <a:lnTo>
                      <a:pt x="40" y="241"/>
                    </a:lnTo>
                    <a:lnTo>
                      <a:pt x="9" y="193"/>
                    </a:lnTo>
                    <a:lnTo>
                      <a:pt x="2" y="115"/>
                    </a:lnTo>
                    <a:lnTo>
                      <a:pt x="0" y="64"/>
                    </a:lnTo>
                    <a:lnTo>
                      <a:pt x="2" y="15"/>
                    </a:lnTo>
                    <a:lnTo>
                      <a:pt x="19" y="0"/>
                    </a:lnTo>
                    <a:lnTo>
                      <a:pt x="34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25" name="Freeform 31"/>
              <p:cNvSpPr>
                <a:spLocks/>
              </p:cNvSpPr>
              <p:nvPr/>
            </p:nvSpPr>
            <p:spPr bwMode="auto">
              <a:xfrm flipH="1">
                <a:off x="4251" y="441"/>
                <a:ext cx="38" cy="40"/>
              </a:xfrm>
              <a:custGeom>
                <a:avLst/>
                <a:gdLst>
                  <a:gd name="T0" fmla="*/ 4 w 137"/>
                  <a:gd name="T1" fmla="*/ 0 h 148"/>
                  <a:gd name="T2" fmla="*/ 24 w 137"/>
                  <a:gd name="T3" fmla="*/ 3 h 148"/>
                  <a:gd name="T4" fmla="*/ 36 w 137"/>
                  <a:gd name="T5" fmla="*/ 17 h 148"/>
                  <a:gd name="T6" fmla="*/ 38 w 137"/>
                  <a:gd name="T7" fmla="*/ 32 h 148"/>
                  <a:gd name="T8" fmla="*/ 36 w 137"/>
                  <a:gd name="T9" fmla="*/ 38 h 148"/>
                  <a:gd name="T10" fmla="*/ 31 w 137"/>
                  <a:gd name="T11" fmla="*/ 40 h 148"/>
                  <a:gd name="T12" fmla="*/ 24 w 137"/>
                  <a:gd name="T13" fmla="*/ 32 h 148"/>
                  <a:gd name="T14" fmla="*/ 24 w 137"/>
                  <a:gd name="T15" fmla="*/ 26 h 148"/>
                  <a:gd name="T16" fmla="*/ 24 w 137"/>
                  <a:gd name="T17" fmla="*/ 19 h 148"/>
                  <a:gd name="T18" fmla="*/ 16 w 137"/>
                  <a:gd name="T19" fmla="*/ 11 h 148"/>
                  <a:gd name="T20" fmla="*/ 4 w 137"/>
                  <a:gd name="T21" fmla="*/ 9 h 148"/>
                  <a:gd name="T22" fmla="*/ 0 w 137"/>
                  <a:gd name="T23" fmla="*/ 5 h 148"/>
                  <a:gd name="T24" fmla="*/ 4 w 137"/>
                  <a:gd name="T25" fmla="*/ 0 h 148"/>
                  <a:gd name="T26" fmla="*/ 4 w 137"/>
                  <a:gd name="T27" fmla="*/ 0 h 1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7"/>
                  <a:gd name="T43" fmla="*/ 0 h 148"/>
                  <a:gd name="T44" fmla="*/ 137 w 137"/>
                  <a:gd name="T45" fmla="*/ 148 h 1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7" h="148">
                    <a:moveTo>
                      <a:pt x="15" y="0"/>
                    </a:moveTo>
                    <a:lnTo>
                      <a:pt x="87" y="11"/>
                    </a:lnTo>
                    <a:lnTo>
                      <a:pt x="131" y="62"/>
                    </a:lnTo>
                    <a:lnTo>
                      <a:pt x="137" y="119"/>
                    </a:lnTo>
                    <a:lnTo>
                      <a:pt x="129" y="142"/>
                    </a:lnTo>
                    <a:lnTo>
                      <a:pt x="110" y="148"/>
                    </a:lnTo>
                    <a:lnTo>
                      <a:pt x="85" y="119"/>
                    </a:lnTo>
                    <a:lnTo>
                      <a:pt x="85" y="97"/>
                    </a:lnTo>
                    <a:lnTo>
                      <a:pt x="85" y="72"/>
                    </a:lnTo>
                    <a:lnTo>
                      <a:pt x="59" y="41"/>
                    </a:lnTo>
                    <a:lnTo>
                      <a:pt x="15" y="34"/>
                    </a:lnTo>
                    <a:lnTo>
                      <a:pt x="0" y="1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26" name="Freeform 32"/>
              <p:cNvSpPr>
                <a:spLocks/>
              </p:cNvSpPr>
              <p:nvPr/>
            </p:nvSpPr>
            <p:spPr bwMode="auto">
              <a:xfrm flipH="1">
                <a:off x="4303" y="355"/>
                <a:ext cx="10" cy="81"/>
              </a:xfrm>
              <a:custGeom>
                <a:avLst/>
                <a:gdLst>
                  <a:gd name="T0" fmla="*/ 10 w 34"/>
                  <a:gd name="T1" fmla="*/ 5 h 301"/>
                  <a:gd name="T2" fmla="*/ 10 w 34"/>
                  <a:gd name="T3" fmla="*/ 75 h 301"/>
                  <a:gd name="T4" fmla="*/ 6 w 34"/>
                  <a:gd name="T5" fmla="*/ 81 h 301"/>
                  <a:gd name="T6" fmla="*/ 1 w 34"/>
                  <a:gd name="T7" fmla="*/ 77 h 301"/>
                  <a:gd name="T8" fmla="*/ 0 w 34"/>
                  <a:gd name="T9" fmla="*/ 5 h 301"/>
                  <a:gd name="T10" fmla="*/ 5 w 34"/>
                  <a:gd name="T11" fmla="*/ 0 h 301"/>
                  <a:gd name="T12" fmla="*/ 10 w 34"/>
                  <a:gd name="T13" fmla="*/ 5 h 301"/>
                  <a:gd name="T14" fmla="*/ 10 w 34"/>
                  <a:gd name="T15" fmla="*/ 5 h 3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"/>
                  <a:gd name="T25" fmla="*/ 0 h 301"/>
                  <a:gd name="T26" fmla="*/ 34 w 34"/>
                  <a:gd name="T27" fmla="*/ 301 h 3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" h="301">
                    <a:moveTo>
                      <a:pt x="33" y="17"/>
                    </a:moveTo>
                    <a:lnTo>
                      <a:pt x="34" y="280"/>
                    </a:lnTo>
                    <a:lnTo>
                      <a:pt x="21" y="301"/>
                    </a:lnTo>
                    <a:lnTo>
                      <a:pt x="4" y="286"/>
                    </a:lnTo>
                    <a:lnTo>
                      <a:pt x="0" y="17"/>
                    </a:lnTo>
                    <a:lnTo>
                      <a:pt x="17" y="0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27" name="Freeform 33"/>
              <p:cNvSpPr>
                <a:spLocks/>
              </p:cNvSpPr>
              <p:nvPr/>
            </p:nvSpPr>
            <p:spPr bwMode="auto">
              <a:xfrm flipH="1">
                <a:off x="4277" y="419"/>
                <a:ext cx="23" cy="15"/>
              </a:xfrm>
              <a:custGeom>
                <a:avLst/>
                <a:gdLst>
                  <a:gd name="T0" fmla="*/ 2 w 85"/>
                  <a:gd name="T1" fmla="*/ 6 h 55"/>
                  <a:gd name="T2" fmla="*/ 18 w 85"/>
                  <a:gd name="T3" fmla="*/ 0 h 55"/>
                  <a:gd name="T4" fmla="*/ 23 w 85"/>
                  <a:gd name="T5" fmla="*/ 4 h 55"/>
                  <a:gd name="T6" fmla="*/ 20 w 85"/>
                  <a:gd name="T7" fmla="*/ 9 h 55"/>
                  <a:gd name="T8" fmla="*/ 5 w 85"/>
                  <a:gd name="T9" fmla="*/ 15 h 55"/>
                  <a:gd name="T10" fmla="*/ 0 w 85"/>
                  <a:gd name="T11" fmla="*/ 12 h 55"/>
                  <a:gd name="T12" fmla="*/ 2 w 85"/>
                  <a:gd name="T13" fmla="*/ 6 h 55"/>
                  <a:gd name="T14" fmla="*/ 2 w 85"/>
                  <a:gd name="T15" fmla="*/ 6 h 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5"/>
                  <a:gd name="T25" fmla="*/ 0 h 55"/>
                  <a:gd name="T26" fmla="*/ 85 w 85"/>
                  <a:gd name="T27" fmla="*/ 55 h 5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5" h="55">
                    <a:moveTo>
                      <a:pt x="7" y="23"/>
                    </a:moveTo>
                    <a:lnTo>
                      <a:pt x="66" y="0"/>
                    </a:lnTo>
                    <a:lnTo>
                      <a:pt x="85" y="13"/>
                    </a:lnTo>
                    <a:lnTo>
                      <a:pt x="74" y="34"/>
                    </a:lnTo>
                    <a:lnTo>
                      <a:pt x="19" y="55"/>
                    </a:lnTo>
                    <a:lnTo>
                      <a:pt x="0" y="45"/>
                    </a:lnTo>
                    <a:lnTo>
                      <a:pt x="7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28" name="Freeform 34"/>
              <p:cNvSpPr>
                <a:spLocks/>
              </p:cNvSpPr>
              <p:nvPr/>
            </p:nvSpPr>
            <p:spPr bwMode="auto">
              <a:xfrm flipH="1">
                <a:off x="4316" y="349"/>
                <a:ext cx="35" cy="27"/>
              </a:xfrm>
              <a:custGeom>
                <a:avLst/>
                <a:gdLst>
                  <a:gd name="T0" fmla="*/ 0 w 128"/>
                  <a:gd name="T1" fmla="*/ 22 h 99"/>
                  <a:gd name="T2" fmla="*/ 3 w 128"/>
                  <a:gd name="T3" fmla="*/ 12 h 99"/>
                  <a:gd name="T4" fmla="*/ 10 w 128"/>
                  <a:gd name="T5" fmla="*/ 5 h 99"/>
                  <a:gd name="T6" fmla="*/ 21 w 128"/>
                  <a:gd name="T7" fmla="*/ 1 h 99"/>
                  <a:gd name="T8" fmla="*/ 31 w 128"/>
                  <a:gd name="T9" fmla="*/ 0 h 99"/>
                  <a:gd name="T10" fmla="*/ 35 w 128"/>
                  <a:gd name="T11" fmla="*/ 5 h 99"/>
                  <a:gd name="T12" fmla="*/ 30 w 128"/>
                  <a:gd name="T13" fmla="*/ 10 h 99"/>
                  <a:gd name="T14" fmla="*/ 16 w 128"/>
                  <a:gd name="T15" fmla="*/ 11 h 99"/>
                  <a:gd name="T16" fmla="*/ 8 w 128"/>
                  <a:gd name="T17" fmla="*/ 22 h 99"/>
                  <a:gd name="T18" fmla="*/ 4 w 128"/>
                  <a:gd name="T19" fmla="*/ 27 h 99"/>
                  <a:gd name="T20" fmla="*/ 0 w 128"/>
                  <a:gd name="T21" fmla="*/ 22 h 99"/>
                  <a:gd name="T22" fmla="*/ 0 w 128"/>
                  <a:gd name="T23" fmla="*/ 22 h 9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8"/>
                  <a:gd name="T37" fmla="*/ 0 h 99"/>
                  <a:gd name="T38" fmla="*/ 128 w 128"/>
                  <a:gd name="T39" fmla="*/ 99 h 9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8" h="99">
                    <a:moveTo>
                      <a:pt x="0" y="82"/>
                    </a:moveTo>
                    <a:lnTo>
                      <a:pt x="10" y="44"/>
                    </a:lnTo>
                    <a:lnTo>
                      <a:pt x="37" y="18"/>
                    </a:lnTo>
                    <a:lnTo>
                      <a:pt x="75" y="2"/>
                    </a:lnTo>
                    <a:lnTo>
                      <a:pt x="115" y="0"/>
                    </a:lnTo>
                    <a:lnTo>
                      <a:pt x="128" y="19"/>
                    </a:lnTo>
                    <a:lnTo>
                      <a:pt x="111" y="35"/>
                    </a:lnTo>
                    <a:lnTo>
                      <a:pt x="57" y="42"/>
                    </a:lnTo>
                    <a:lnTo>
                      <a:pt x="31" y="82"/>
                    </a:lnTo>
                    <a:lnTo>
                      <a:pt x="16" y="99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29" name="Freeform 35"/>
              <p:cNvSpPr>
                <a:spLocks/>
              </p:cNvSpPr>
              <p:nvPr/>
            </p:nvSpPr>
            <p:spPr bwMode="auto">
              <a:xfrm flipH="1">
                <a:off x="4255" y="341"/>
                <a:ext cx="39" cy="25"/>
              </a:xfrm>
              <a:custGeom>
                <a:avLst/>
                <a:gdLst>
                  <a:gd name="T0" fmla="*/ 2 w 142"/>
                  <a:gd name="T1" fmla="*/ 2 h 93"/>
                  <a:gd name="T2" fmla="*/ 13 w 142"/>
                  <a:gd name="T3" fmla="*/ 0 h 93"/>
                  <a:gd name="T4" fmla="*/ 22 w 142"/>
                  <a:gd name="T5" fmla="*/ 3 h 93"/>
                  <a:gd name="T6" fmla="*/ 39 w 142"/>
                  <a:gd name="T7" fmla="*/ 18 h 93"/>
                  <a:gd name="T8" fmla="*/ 39 w 142"/>
                  <a:gd name="T9" fmla="*/ 25 h 93"/>
                  <a:gd name="T10" fmla="*/ 33 w 142"/>
                  <a:gd name="T11" fmla="*/ 24 h 93"/>
                  <a:gd name="T12" fmla="*/ 21 w 142"/>
                  <a:gd name="T13" fmla="*/ 12 h 93"/>
                  <a:gd name="T14" fmla="*/ 13 w 142"/>
                  <a:gd name="T15" fmla="*/ 9 h 93"/>
                  <a:gd name="T16" fmla="*/ 5 w 142"/>
                  <a:gd name="T17" fmla="*/ 11 h 93"/>
                  <a:gd name="T18" fmla="*/ 0 w 142"/>
                  <a:gd name="T19" fmla="*/ 8 h 93"/>
                  <a:gd name="T20" fmla="*/ 2 w 142"/>
                  <a:gd name="T21" fmla="*/ 2 h 93"/>
                  <a:gd name="T22" fmla="*/ 2 w 142"/>
                  <a:gd name="T23" fmla="*/ 2 h 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2"/>
                  <a:gd name="T37" fmla="*/ 0 h 93"/>
                  <a:gd name="T38" fmla="*/ 142 w 142"/>
                  <a:gd name="T39" fmla="*/ 93 h 9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2" h="93">
                    <a:moveTo>
                      <a:pt x="7" y="8"/>
                    </a:moveTo>
                    <a:lnTo>
                      <a:pt x="47" y="0"/>
                    </a:lnTo>
                    <a:lnTo>
                      <a:pt x="81" y="11"/>
                    </a:lnTo>
                    <a:lnTo>
                      <a:pt x="142" y="68"/>
                    </a:lnTo>
                    <a:lnTo>
                      <a:pt x="142" y="93"/>
                    </a:lnTo>
                    <a:lnTo>
                      <a:pt x="119" y="91"/>
                    </a:lnTo>
                    <a:lnTo>
                      <a:pt x="76" y="46"/>
                    </a:lnTo>
                    <a:lnTo>
                      <a:pt x="49" y="34"/>
                    </a:lnTo>
                    <a:lnTo>
                      <a:pt x="19" y="40"/>
                    </a:lnTo>
                    <a:lnTo>
                      <a:pt x="0" y="30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30" name="Freeform 36"/>
              <p:cNvSpPr>
                <a:spLocks/>
              </p:cNvSpPr>
              <p:nvPr/>
            </p:nvSpPr>
            <p:spPr bwMode="auto">
              <a:xfrm flipH="1">
                <a:off x="4319" y="378"/>
                <a:ext cx="14" cy="15"/>
              </a:xfrm>
              <a:custGeom>
                <a:avLst/>
                <a:gdLst>
                  <a:gd name="T0" fmla="*/ 3 w 47"/>
                  <a:gd name="T1" fmla="*/ 2 h 55"/>
                  <a:gd name="T2" fmla="*/ 4 w 47"/>
                  <a:gd name="T3" fmla="*/ 2 h 55"/>
                  <a:gd name="T4" fmla="*/ 6 w 47"/>
                  <a:gd name="T5" fmla="*/ 0 h 55"/>
                  <a:gd name="T6" fmla="*/ 9 w 47"/>
                  <a:gd name="T7" fmla="*/ 1 h 55"/>
                  <a:gd name="T8" fmla="*/ 14 w 47"/>
                  <a:gd name="T9" fmla="*/ 10 h 55"/>
                  <a:gd name="T10" fmla="*/ 10 w 47"/>
                  <a:gd name="T11" fmla="*/ 13 h 55"/>
                  <a:gd name="T12" fmla="*/ 4 w 47"/>
                  <a:gd name="T13" fmla="*/ 15 h 55"/>
                  <a:gd name="T14" fmla="*/ 0 w 47"/>
                  <a:gd name="T15" fmla="*/ 10 h 55"/>
                  <a:gd name="T16" fmla="*/ 3 w 47"/>
                  <a:gd name="T17" fmla="*/ 2 h 55"/>
                  <a:gd name="T18" fmla="*/ 3 w 47"/>
                  <a:gd name="T19" fmla="*/ 2 h 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"/>
                  <a:gd name="T31" fmla="*/ 0 h 55"/>
                  <a:gd name="T32" fmla="*/ 47 w 47"/>
                  <a:gd name="T33" fmla="*/ 55 h 5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" h="55">
                    <a:moveTo>
                      <a:pt x="11" y="7"/>
                    </a:moveTo>
                    <a:lnTo>
                      <a:pt x="13" y="6"/>
                    </a:lnTo>
                    <a:lnTo>
                      <a:pt x="21" y="0"/>
                    </a:lnTo>
                    <a:lnTo>
                      <a:pt x="30" y="2"/>
                    </a:lnTo>
                    <a:lnTo>
                      <a:pt x="47" y="36"/>
                    </a:lnTo>
                    <a:lnTo>
                      <a:pt x="34" y="49"/>
                    </a:lnTo>
                    <a:lnTo>
                      <a:pt x="15" y="55"/>
                    </a:lnTo>
                    <a:lnTo>
                      <a:pt x="0" y="38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31" name="Freeform 37"/>
              <p:cNvSpPr>
                <a:spLocks/>
              </p:cNvSpPr>
              <p:nvPr/>
            </p:nvSpPr>
            <p:spPr bwMode="auto">
              <a:xfrm flipH="1">
                <a:off x="4172" y="418"/>
                <a:ext cx="15" cy="41"/>
              </a:xfrm>
              <a:custGeom>
                <a:avLst/>
                <a:gdLst>
                  <a:gd name="T0" fmla="*/ 8 w 58"/>
                  <a:gd name="T1" fmla="*/ 6 h 154"/>
                  <a:gd name="T2" fmla="*/ 9 w 58"/>
                  <a:gd name="T3" fmla="*/ 21 h 154"/>
                  <a:gd name="T4" fmla="*/ 15 w 58"/>
                  <a:gd name="T5" fmla="*/ 35 h 154"/>
                  <a:gd name="T6" fmla="*/ 14 w 58"/>
                  <a:gd name="T7" fmla="*/ 41 h 154"/>
                  <a:gd name="T8" fmla="*/ 9 w 58"/>
                  <a:gd name="T9" fmla="*/ 40 h 154"/>
                  <a:gd name="T10" fmla="*/ 1 w 58"/>
                  <a:gd name="T11" fmla="*/ 23 h 154"/>
                  <a:gd name="T12" fmla="*/ 0 w 58"/>
                  <a:gd name="T13" fmla="*/ 3 h 154"/>
                  <a:gd name="T14" fmla="*/ 2 w 58"/>
                  <a:gd name="T15" fmla="*/ 1 h 154"/>
                  <a:gd name="T16" fmla="*/ 5 w 58"/>
                  <a:gd name="T17" fmla="*/ 0 h 154"/>
                  <a:gd name="T18" fmla="*/ 8 w 58"/>
                  <a:gd name="T19" fmla="*/ 6 h 154"/>
                  <a:gd name="T20" fmla="*/ 8 w 58"/>
                  <a:gd name="T21" fmla="*/ 6 h 1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8"/>
                  <a:gd name="T34" fmla="*/ 0 h 154"/>
                  <a:gd name="T35" fmla="*/ 58 w 58"/>
                  <a:gd name="T36" fmla="*/ 154 h 1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8" h="154">
                    <a:moveTo>
                      <a:pt x="31" y="21"/>
                    </a:moveTo>
                    <a:lnTo>
                      <a:pt x="33" y="78"/>
                    </a:lnTo>
                    <a:lnTo>
                      <a:pt x="58" y="131"/>
                    </a:lnTo>
                    <a:lnTo>
                      <a:pt x="56" y="154"/>
                    </a:lnTo>
                    <a:lnTo>
                      <a:pt x="33" y="150"/>
                    </a:lnTo>
                    <a:lnTo>
                      <a:pt x="2" y="86"/>
                    </a:lnTo>
                    <a:lnTo>
                      <a:pt x="0" y="13"/>
                    </a:lnTo>
                    <a:lnTo>
                      <a:pt x="8" y="2"/>
                    </a:lnTo>
                    <a:lnTo>
                      <a:pt x="19" y="0"/>
                    </a:lnTo>
                    <a:lnTo>
                      <a:pt x="31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32" name="Freeform 38"/>
              <p:cNvSpPr>
                <a:spLocks/>
              </p:cNvSpPr>
              <p:nvPr/>
            </p:nvSpPr>
            <p:spPr bwMode="auto">
              <a:xfrm flipH="1">
                <a:off x="4169" y="447"/>
                <a:ext cx="38" cy="54"/>
              </a:xfrm>
              <a:custGeom>
                <a:avLst/>
                <a:gdLst>
                  <a:gd name="T0" fmla="*/ 38 w 139"/>
                  <a:gd name="T1" fmla="*/ 5 h 198"/>
                  <a:gd name="T2" fmla="*/ 35 w 139"/>
                  <a:gd name="T3" fmla="*/ 20 h 198"/>
                  <a:gd name="T4" fmla="*/ 28 w 139"/>
                  <a:gd name="T5" fmla="*/ 33 h 198"/>
                  <a:gd name="T6" fmla="*/ 18 w 139"/>
                  <a:gd name="T7" fmla="*/ 43 h 198"/>
                  <a:gd name="T8" fmla="*/ 6 w 139"/>
                  <a:gd name="T9" fmla="*/ 54 h 198"/>
                  <a:gd name="T10" fmla="*/ 0 w 139"/>
                  <a:gd name="T11" fmla="*/ 53 h 198"/>
                  <a:gd name="T12" fmla="*/ 1 w 139"/>
                  <a:gd name="T13" fmla="*/ 47 h 198"/>
                  <a:gd name="T14" fmla="*/ 20 w 139"/>
                  <a:gd name="T15" fmla="*/ 28 h 198"/>
                  <a:gd name="T16" fmla="*/ 29 w 139"/>
                  <a:gd name="T17" fmla="*/ 4 h 198"/>
                  <a:gd name="T18" fmla="*/ 34 w 139"/>
                  <a:gd name="T19" fmla="*/ 0 h 198"/>
                  <a:gd name="T20" fmla="*/ 38 w 139"/>
                  <a:gd name="T21" fmla="*/ 5 h 198"/>
                  <a:gd name="T22" fmla="*/ 38 w 139"/>
                  <a:gd name="T23" fmla="*/ 5 h 1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9"/>
                  <a:gd name="T37" fmla="*/ 0 h 198"/>
                  <a:gd name="T38" fmla="*/ 139 w 139"/>
                  <a:gd name="T39" fmla="*/ 198 h 1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9" h="198">
                    <a:moveTo>
                      <a:pt x="139" y="19"/>
                    </a:moveTo>
                    <a:lnTo>
                      <a:pt x="128" y="75"/>
                    </a:lnTo>
                    <a:lnTo>
                      <a:pt x="101" y="120"/>
                    </a:lnTo>
                    <a:lnTo>
                      <a:pt x="65" y="158"/>
                    </a:lnTo>
                    <a:lnTo>
                      <a:pt x="23" y="198"/>
                    </a:lnTo>
                    <a:lnTo>
                      <a:pt x="0" y="196"/>
                    </a:lnTo>
                    <a:lnTo>
                      <a:pt x="2" y="172"/>
                    </a:lnTo>
                    <a:lnTo>
                      <a:pt x="72" y="103"/>
                    </a:lnTo>
                    <a:lnTo>
                      <a:pt x="107" y="16"/>
                    </a:lnTo>
                    <a:lnTo>
                      <a:pt x="124" y="0"/>
                    </a:lnTo>
                    <a:lnTo>
                      <a:pt x="139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33" name="Freeform 39"/>
              <p:cNvSpPr>
                <a:spLocks/>
              </p:cNvSpPr>
              <p:nvPr/>
            </p:nvSpPr>
            <p:spPr bwMode="auto">
              <a:xfrm flipH="1">
                <a:off x="4144" y="432"/>
                <a:ext cx="39" cy="40"/>
              </a:xfrm>
              <a:custGeom>
                <a:avLst/>
                <a:gdLst>
                  <a:gd name="T0" fmla="*/ 3 w 140"/>
                  <a:gd name="T1" fmla="*/ 1 h 151"/>
                  <a:gd name="T2" fmla="*/ 16 w 140"/>
                  <a:gd name="T3" fmla="*/ 0 h 151"/>
                  <a:gd name="T4" fmla="*/ 26 w 140"/>
                  <a:gd name="T5" fmla="*/ 8 h 151"/>
                  <a:gd name="T6" fmla="*/ 38 w 140"/>
                  <a:gd name="T7" fmla="*/ 33 h 151"/>
                  <a:gd name="T8" fmla="*/ 39 w 140"/>
                  <a:gd name="T9" fmla="*/ 39 h 151"/>
                  <a:gd name="T10" fmla="*/ 33 w 140"/>
                  <a:gd name="T11" fmla="*/ 40 h 151"/>
                  <a:gd name="T12" fmla="*/ 25 w 140"/>
                  <a:gd name="T13" fmla="*/ 28 h 151"/>
                  <a:gd name="T14" fmla="*/ 18 w 140"/>
                  <a:gd name="T15" fmla="*/ 13 h 151"/>
                  <a:gd name="T16" fmla="*/ 13 w 140"/>
                  <a:gd name="T17" fmla="*/ 9 h 151"/>
                  <a:gd name="T18" fmla="*/ 6 w 140"/>
                  <a:gd name="T19" fmla="*/ 10 h 151"/>
                  <a:gd name="T20" fmla="*/ 0 w 140"/>
                  <a:gd name="T21" fmla="*/ 7 h 151"/>
                  <a:gd name="T22" fmla="*/ 3 w 140"/>
                  <a:gd name="T23" fmla="*/ 1 h 151"/>
                  <a:gd name="T24" fmla="*/ 3 w 140"/>
                  <a:gd name="T25" fmla="*/ 1 h 1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0"/>
                  <a:gd name="T40" fmla="*/ 0 h 151"/>
                  <a:gd name="T41" fmla="*/ 140 w 140"/>
                  <a:gd name="T42" fmla="*/ 151 h 1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0" h="151">
                    <a:moveTo>
                      <a:pt x="9" y="4"/>
                    </a:moveTo>
                    <a:lnTo>
                      <a:pt x="57" y="0"/>
                    </a:lnTo>
                    <a:lnTo>
                      <a:pt x="93" y="31"/>
                    </a:lnTo>
                    <a:lnTo>
                      <a:pt x="138" y="124"/>
                    </a:lnTo>
                    <a:lnTo>
                      <a:pt x="140" y="149"/>
                    </a:lnTo>
                    <a:lnTo>
                      <a:pt x="119" y="151"/>
                    </a:lnTo>
                    <a:lnTo>
                      <a:pt x="89" y="105"/>
                    </a:lnTo>
                    <a:lnTo>
                      <a:pt x="66" y="50"/>
                    </a:lnTo>
                    <a:lnTo>
                      <a:pt x="47" y="35"/>
                    </a:lnTo>
                    <a:lnTo>
                      <a:pt x="21" y="37"/>
                    </a:lnTo>
                    <a:lnTo>
                      <a:pt x="0" y="27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34" name="Freeform 40"/>
              <p:cNvSpPr>
                <a:spLocks/>
              </p:cNvSpPr>
              <p:nvPr/>
            </p:nvSpPr>
            <p:spPr bwMode="auto">
              <a:xfrm flipH="1">
                <a:off x="4204" y="523"/>
                <a:ext cx="41" cy="39"/>
              </a:xfrm>
              <a:custGeom>
                <a:avLst/>
                <a:gdLst>
                  <a:gd name="T0" fmla="*/ 6 w 151"/>
                  <a:gd name="T1" fmla="*/ 0 h 144"/>
                  <a:gd name="T2" fmla="*/ 22 w 151"/>
                  <a:gd name="T3" fmla="*/ 15 h 144"/>
                  <a:gd name="T4" fmla="*/ 30 w 151"/>
                  <a:gd name="T5" fmla="*/ 24 h 144"/>
                  <a:gd name="T6" fmla="*/ 39 w 151"/>
                  <a:gd name="T7" fmla="*/ 31 h 144"/>
                  <a:gd name="T8" fmla="*/ 41 w 151"/>
                  <a:gd name="T9" fmla="*/ 38 h 144"/>
                  <a:gd name="T10" fmla="*/ 35 w 151"/>
                  <a:gd name="T11" fmla="*/ 39 h 144"/>
                  <a:gd name="T12" fmla="*/ 19 w 151"/>
                  <a:gd name="T13" fmla="*/ 24 h 144"/>
                  <a:gd name="T14" fmla="*/ 11 w 151"/>
                  <a:gd name="T15" fmla="*/ 15 h 144"/>
                  <a:gd name="T16" fmla="*/ 2 w 151"/>
                  <a:gd name="T17" fmla="*/ 9 h 144"/>
                  <a:gd name="T18" fmla="*/ 0 w 151"/>
                  <a:gd name="T19" fmla="*/ 2 h 144"/>
                  <a:gd name="T20" fmla="*/ 6 w 151"/>
                  <a:gd name="T21" fmla="*/ 0 h 144"/>
                  <a:gd name="T22" fmla="*/ 6 w 151"/>
                  <a:gd name="T23" fmla="*/ 0 h 1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1"/>
                  <a:gd name="T37" fmla="*/ 0 h 144"/>
                  <a:gd name="T38" fmla="*/ 151 w 151"/>
                  <a:gd name="T39" fmla="*/ 144 h 1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1" h="144">
                    <a:moveTo>
                      <a:pt x="21" y="0"/>
                    </a:moveTo>
                    <a:lnTo>
                      <a:pt x="82" y="55"/>
                    </a:lnTo>
                    <a:lnTo>
                      <a:pt x="109" y="87"/>
                    </a:lnTo>
                    <a:lnTo>
                      <a:pt x="145" y="114"/>
                    </a:lnTo>
                    <a:lnTo>
                      <a:pt x="151" y="139"/>
                    </a:lnTo>
                    <a:lnTo>
                      <a:pt x="130" y="144"/>
                    </a:lnTo>
                    <a:lnTo>
                      <a:pt x="69" y="87"/>
                    </a:lnTo>
                    <a:lnTo>
                      <a:pt x="42" y="57"/>
                    </a:lnTo>
                    <a:lnTo>
                      <a:pt x="8" y="32"/>
                    </a:lnTo>
                    <a:lnTo>
                      <a:pt x="0" y="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35" name="Freeform 41"/>
              <p:cNvSpPr>
                <a:spLocks/>
              </p:cNvSpPr>
              <p:nvPr/>
            </p:nvSpPr>
            <p:spPr bwMode="auto">
              <a:xfrm flipH="1">
                <a:off x="4239" y="521"/>
                <a:ext cx="42" cy="62"/>
              </a:xfrm>
              <a:custGeom>
                <a:avLst/>
                <a:gdLst>
                  <a:gd name="T0" fmla="*/ 41 w 154"/>
                  <a:gd name="T1" fmla="*/ 8 h 232"/>
                  <a:gd name="T2" fmla="*/ 29 w 154"/>
                  <a:gd name="T3" fmla="*/ 28 h 232"/>
                  <a:gd name="T4" fmla="*/ 20 w 154"/>
                  <a:gd name="T5" fmla="*/ 47 h 232"/>
                  <a:gd name="T6" fmla="*/ 14 w 154"/>
                  <a:gd name="T7" fmla="*/ 55 h 232"/>
                  <a:gd name="T8" fmla="*/ 6 w 154"/>
                  <a:gd name="T9" fmla="*/ 62 h 232"/>
                  <a:gd name="T10" fmla="*/ 0 w 154"/>
                  <a:gd name="T11" fmla="*/ 61 h 232"/>
                  <a:gd name="T12" fmla="*/ 1 w 154"/>
                  <a:gd name="T13" fmla="*/ 55 h 232"/>
                  <a:gd name="T14" fmla="*/ 13 w 154"/>
                  <a:gd name="T15" fmla="*/ 41 h 232"/>
                  <a:gd name="T16" fmla="*/ 20 w 154"/>
                  <a:gd name="T17" fmla="*/ 25 h 232"/>
                  <a:gd name="T18" fmla="*/ 26 w 154"/>
                  <a:gd name="T19" fmla="*/ 11 h 232"/>
                  <a:gd name="T20" fmla="*/ 36 w 154"/>
                  <a:gd name="T21" fmla="*/ 0 h 232"/>
                  <a:gd name="T22" fmla="*/ 42 w 154"/>
                  <a:gd name="T23" fmla="*/ 2 h 232"/>
                  <a:gd name="T24" fmla="*/ 41 w 154"/>
                  <a:gd name="T25" fmla="*/ 8 h 232"/>
                  <a:gd name="T26" fmla="*/ 41 w 154"/>
                  <a:gd name="T27" fmla="*/ 8 h 2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4"/>
                  <a:gd name="T43" fmla="*/ 0 h 232"/>
                  <a:gd name="T44" fmla="*/ 154 w 154"/>
                  <a:gd name="T45" fmla="*/ 232 h 23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4" h="232">
                    <a:moveTo>
                      <a:pt x="149" y="31"/>
                    </a:moveTo>
                    <a:lnTo>
                      <a:pt x="105" y="105"/>
                    </a:lnTo>
                    <a:lnTo>
                      <a:pt x="73" y="175"/>
                    </a:lnTo>
                    <a:lnTo>
                      <a:pt x="50" y="204"/>
                    </a:lnTo>
                    <a:lnTo>
                      <a:pt x="23" y="232"/>
                    </a:lnTo>
                    <a:lnTo>
                      <a:pt x="0" y="230"/>
                    </a:lnTo>
                    <a:lnTo>
                      <a:pt x="2" y="205"/>
                    </a:lnTo>
                    <a:lnTo>
                      <a:pt x="46" y="154"/>
                    </a:lnTo>
                    <a:lnTo>
                      <a:pt x="74" y="93"/>
                    </a:lnTo>
                    <a:lnTo>
                      <a:pt x="97" y="40"/>
                    </a:lnTo>
                    <a:lnTo>
                      <a:pt x="133" y="0"/>
                    </a:lnTo>
                    <a:lnTo>
                      <a:pt x="154" y="8"/>
                    </a:lnTo>
                    <a:lnTo>
                      <a:pt x="149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36" name="Freeform 42"/>
              <p:cNvSpPr>
                <a:spLocks/>
              </p:cNvSpPr>
              <p:nvPr/>
            </p:nvSpPr>
            <p:spPr bwMode="auto">
              <a:xfrm flipH="1">
                <a:off x="4243" y="549"/>
                <a:ext cx="18" cy="27"/>
              </a:xfrm>
              <a:custGeom>
                <a:avLst/>
                <a:gdLst>
                  <a:gd name="T0" fmla="*/ 8 w 67"/>
                  <a:gd name="T1" fmla="*/ 4 h 98"/>
                  <a:gd name="T2" fmla="*/ 11 w 67"/>
                  <a:gd name="T3" fmla="*/ 13 h 98"/>
                  <a:gd name="T4" fmla="*/ 16 w 67"/>
                  <a:gd name="T5" fmla="*/ 19 h 98"/>
                  <a:gd name="T6" fmla="*/ 18 w 67"/>
                  <a:gd name="T7" fmla="*/ 26 h 98"/>
                  <a:gd name="T8" fmla="*/ 12 w 67"/>
                  <a:gd name="T9" fmla="*/ 27 h 98"/>
                  <a:gd name="T10" fmla="*/ 4 w 67"/>
                  <a:gd name="T11" fmla="*/ 18 h 98"/>
                  <a:gd name="T12" fmla="*/ 0 w 67"/>
                  <a:gd name="T13" fmla="*/ 6 h 98"/>
                  <a:gd name="T14" fmla="*/ 4 w 67"/>
                  <a:gd name="T15" fmla="*/ 0 h 98"/>
                  <a:gd name="T16" fmla="*/ 8 w 67"/>
                  <a:gd name="T17" fmla="*/ 4 h 98"/>
                  <a:gd name="T18" fmla="*/ 8 w 67"/>
                  <a:gd name="T19" fmla="*/ 4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7"/>
                  <a:gd name="T31" fmla="*/ 0 h 98"/>
                  <a:gd name="T32" fmla="*/ 67 w 67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7" h="98">
                    <a:moveTo>
                      <a:pt x="31" y="13"/>
                    </a:moveTo>
                    <a:lnTo>
                      <a:pt x="40" y="47"/>
                    </a:lnTo>
                    <a:lnTo>
                      <a:pt x="61" y="70"/>
                    </a:lnTo>
                    <a:lnTo>
                      <a:pt x="67" y="93"/>
                    </a:lnTo>
                    <a:lnTo>
                      <a:pt x="46" y="98"/>
                    </a:lnTo>
                    <a:lnTo>
                      <a:pt x="16" y="66"/>
                    </a:lnTo>
                    <a:lnTo>
                      <a:pt x="0" y="21"/>
                    </a:lnTo>
                    <a:lnTo>
                      <a:pt x="14" y="0"/>
                    </a:lnTo>
                    <a:lnTo>
                      <a:pt x="3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37" name="Freeform 43"/>
              <p:cNvSpPr>
                <a:spLocks/>
              </p:cNvSpPr>
              <p:nvPr/>
            </p:nvSpPr>
            <p:spPr bwMode="auto">
              <a:xfrm flipH="1">
                <a:off x="4217" y="542"/>
                <a:ext cx="13" cy="31"/>
              </a:xfrm>
              <a:custGeom>
                <a:avLst/>
                <a:gdLst>
                  <a:gd name="T0" fmla="*/ 12 w 45"/>
                  <a:gd name="T1" fmla="*/ 4 h 114"/>
                  <a:gd name="T2" fmla="*/ 13 w 45"/>
                  <a:gd name="T3" fmla="*/ 11 h 114"/>
                  <a:gd name="T4" fmla="*/ 13 w 45"/>
                  <a:gd name="T5" fmla="*/ 18 h 114"/>
                  <a:gd name="T6" fmla="*/ 6 w 45"/>
                  <a:gd name="T7" fmla="*/ 30 h 114"/>
                  <a:gd name="T8" fmla="*/ 0 w 45"/>
                  <a:gd name="T9" fmla="*/ 31 h 114"/>
                  <a:gd name="T10" fmla="*/ 0 w 45"/>
                  <a:gd name="T11" fmla="*/ 24 h 114"/>
                  <a:gd name="T12" fmla="*/ 4 w 45"/>
                  <a:gd name="T13" fmla="*/ 15 h 114"/>
                  <a:gd name="T14" fmla="*/ 4 w 45"/>
                  <a:gd name="T15" fmla="*/ 5 h 114"/>
                  <a:gd name="T16" fmla="*/ 8 w 45"/>
                  <a:gd name="T17" fmla="*/ 0 h 114"/>
                  <a:gd name="T18" fmla="*/ 12 w 45"/>
                  <a:gd name="T19" fmla="*/ 4 h 114"/>
                  <a:gd name="T20" fmla="*/ 12 w 45"/>
                  <a:gd name="T21" fmla="*/ 4 h 1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14"/>
                  <a:gd name="T35" fmla="*/ 45 w 45"/>
                  <a:gd name="T36" fmla="*/ 114 h 1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14">
                    <a:moveTo>
                      <a:pt x="43" y="15"/>
                    </a:moveTo>
                    <a:lnTo>
                      <a:pt x="45" y="42"/>
                    </a:lnTo>
                    <a:lnTo>
                      <a:pt x="45" y="67"/>
                    </a:lnTo>
                    <a:lnTo>
                      <a:pt x="22" y="112"/>
                    </a:lnTo>
                    <a:lnTo>
                      <a:pt x="1" y="114"/>
                    </a:lnTo>
                    <a:lnTo>
                      <a:pt x="0" y="89"/>
                    </a:lnTo>
                    <a:lnTo>
                      <a:pt x="15" y="55"/>
                    </a:lnTo>
                    <a:lnTo>
                      <a:pt x="13" y="17"/>
                    </a:lnTo>
                    <a:lnTo>
                      <a:pt x="26" y="0"/>
                    </a:lnTo>
                    <a:lnTo>
                      <a:pt x="43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38" name="Freeform 44"/>
              <p:cNvSpPr>
                <a:spLocks/>
              </p:cNvSpPr>
              <p:nvPr/>
            </p:nvSpPr>
            <p:spPr bwMode="auto">
              <a:xfrm flipH="1">
                <a:off x="4230" y="571"/>
                <a:ext cx="55" cy="165"/>
              </a:xfrm>
              <a:custGeom>
                <a:avLst/>
                <a:gdLst>
                  <a:gd name="T0" fmla="*/ 41 w 202"/>
                  <a:gd name="T1" fmla="*/ 46 h 614"/>
                  <a:gd name="T2" fmla="*/ 41 w 202"/>
                  <a:gd name="T3" fmla="*/ 37 h 614"/>
                  <a:gd name="T4" fmla="*/ 45 w 202"/>
                  <a:gd name="T5" fmla="*/ 29 h 614"/>
                  <a:gd name="T6" fmla="*/ 45 w 202"/>
                  <a:gd name="T7" fmla="*/ 15 h 614"/>
                  <a:gd name="T8" fmla="*/ 40 w 202"/>
                  <a:gd name="T9" fmla="*/ 9 h 614"/>
                  <a:gd name="T10" fmla="*/ 33 w 202"/>
                  <a:gd name="T11" fmla="*/ 18 h 614"/>
                  <a:gd name="T12" fmla="*/ 29 w 202"/>
                  <a:gd name="T13" fmla="*/ 32 h 614"/>
                  <a:gd name="T14" fmla="*/ 26 w 202"/>
                  <a:gd name="T15" fmla="*/ 36 h 614"/>
                  <a:gd name="T16" fmla="*/ 10 w 202"/>
                  <a:gd name="T17" fmla="*/ 69 h 614"/>
                  <a:gd name="T18" fmla="*/ 16 w 202"/>
                  <a:gd name="T19" fmla="*/ 96 h 614"/>
                  <a:gd name="T20" fmla="*/ 38 w 202"/>
                  <a:gd name="T21" fmla="*/ 132 h 614"/>
                  <a:gd name="T22" fmla="*/ 38 w 202"/>
                  <a:gd name="T23" fmla="*/ 134 h 614"/>
                  <a:gd name="T24" fmla="*/ 39 w 202"/>
                  <a:gd name="T25" fmla="*/ 157 h 614"/>
                  <a:gd name="T26" fmla="*/ 38 w 202"/>
                  <a:gd name="T27" fmla="*/ 163 h 614"/>
                  <a:gd name="T28" fmla="*/ 34 w 202"/>
                  <a:gd name="T29" fmla="*/ 165 h 614"/>
                  <a:gd name="T30" fmla="*/ 26 w 202"/>
                  <a:gd name="T31" fmla="*/ 159 h 614"/>
                  <a:gd name="T32" fmla="*/ 24 w 202"/>
                  <a:gd name="T33" fmla="*/ 138 h 614"/>
                  <a:gd name="T34" fmla="*/ 13 w 202"/>
                  <a:gd name="T35" fmla="*/ 120 h 614"/>
                  <a:gd name="T36" fmla="*/ 3 w 202"/>
                  <a:gd name="T37" fmla="*/ 104 h 614"/>
                  <a:gd name="T38" fmla="*/ 0 w 202"/>
                  <a:gd name="T39" fmla="*/ 86 h 614"/>
                  <a:gd name="T40" fmla="*/ 2 w 202"/>
                  <a:gd name="T41" fmla="*/ 68 h 614"/>
                  <a:gd name="T42" fmla="*/ 8 w 202"/>
                  <a:gd name="T43" fmla="*/ 49 h 614"/>
                  <a:gd name="T44" fmla="*/ 18 w 202"/>
                  <a:gd name="T45" fmla="*/ 33 h 614"/>
                  <a:gd name="T46" fmla="*/ 21 w 202"/>
                  <a:gd name="T47" fmla="*/ 26 h 614"/>
                  <a:gd name="T48" fmla="*/ 28 w 202"/>
                  <a:gd name="T49" fmla="*/ 11 h 614"/>
                  <a:gd name="T50" fmla="*/ 32 w 202"/>
                  <a:gd name="T51" fmla="*/ 4 h 614"/>
                  <a:gd name="T52" fmla="*/ 38 w 202"/>
                  <a:gd name="T53" fmla="*/ 0 h 614"/>
                  <a:gd name="T54" fmla="*/ 46 w 202"/>
                  <a:gd name="T55" fmla="*/ 2 h 614"/>
                  <a:gd name="T56" fmla="*/ 53 w 202"/>
                  <a:gd name="T57" fmla="*/ 9 h 614"/>
                  <a:gd name="T58" fmla="*/ 55 w 202"/>
                  <a:gd name="T59" fmla="*/ 17 h 614"/>
                  <a:gd name="T60" fmla="*/ 53 w 202"/>
                  <a:gd name="T61" fmla="*/ 25 h 614"/>
                  <a:gd name="T62" fmla="*/ 50 w 202"/>
                  <a:gd name="T63" fmla="*/ 43 h 614"/>
                  <a:gd name="T64" fmla="*/ 47 w 202"/>
                  <a:gd name="T65" fmla="*/ 49 h 614"/>
                  <a:gd name="T66" fmla="*/ 41 w 202"/>
                  <a:gd name="T67" fmla="*/ 46 h 614"/>
                  <a:gd name="T68" fmla="*/ 41 w 202"/>
                  <a:gd name="T69" fmla="*/ 46 h 61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02"/>
                  <a:gd name="T106" fmla="*/ 0 h 614"/>
                  <a:gd name="T107" fmla="*/ 202 w 202"/>
                  <a:gd name="T108" fmla="*/ 614 h 61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02" h="614">
                    <a:moveTo>
                      <a:pt x="152" y="170"/>
                    </a:moveTo>
                    <a:lnTo>
                      <a:pt x="152" y="137"/>
                    </a:lnTo>
                    <a:lnTo>
                      <a:pt x="165" y="109"/>
                    </a:lnTo>
                    <a:lnTo>
                      <a:pt x="167" y="55"/>
                    </a:lnTo>
                    <a:lnTo>
                      <a:pt x="146" y="33"/>
                    </a:lnTo>
                    <a:lnTo>
                      <a:pt x="122" y="67"/>
                    </a:lnTo>
                    <a:lnTo>
                      <a:pt x="105" y="118"/>
                    </a:lnTo>
                    <a:lnTo>
                      <a:pt x="95" y="135"/>
                    </a:lnTo>
                    <a:lnTo>
                      <a:pt x="36" y="257"/>
                    </a:lnTo>
                    <a:lnTo>
                      <a:pt x="57" y="358"/>
                    </a:lnTo>
                    <a:lnTo>
                      <a:pt x="139" y="491"/>
                    </a:lnTo>
                    <a:lnTo>
                      <a:pt x="141" y="500"/>
                    </a:lnTo>
                    <a:lnTo>
                      <a:pt x="145" y="586"/>
                    </a:lnTo>
                    <a:lnTo>
                      <a:pt x="139" y="605"/>
                    </a:lnTo>
                    <a:lnTo>
                      <a:pt x="124" y="614"/>
                    </a:lnTo>
                    <a:lnTo>
                      <a:pt x="97" y="590"/>
                    </a:lnTo>
                    <a:lnTo>
                      <a:pt x="87" y="514"/>
                    </a:lnTo>
                    <a:lnTo>
                      <a:pt x="49" y="447"/>
                    </a:lnTo>
                    <a:lnTo>
                      <a:pt x="10" y="386"/>
                    </a:lnTo>
                    <a:lnTo>
                      <a:pt x="0" y="320"/>
                    </a:lnTo>
                    <a:lnTo>
                      <a:pt x="6" y="253"/>
                    </a:lnTo>
                    <a:lnTo>
                      <a:pt x="30" y="183"/>
                    </a:lnTo>
                    <a:lnTo>
                      <a:pt x="67" y="122"/>
                    </a:lnTo>
                    <a:lnTo>
                      <a:pt x="76" y="97"/>
                    </a:lnTo>
                    <a:lnTo>
                      <a:pt x="101" y="40"/>
                    </a:lnTo>
                    <a:lnTo>
                      <a:pt x="116" y="16"/>
                    </a:lnTo>
                    <a:lnTo>
                      <a:pt x="139" y="0"/>
                    </a:lnTo>
                    <a:lnTo>
                      <a:pt x="169" y="8"/>
                    </a:lnTo>
                    <a:lnTo>
                      <a:pt x="194" y="35"/>
                    </a:lnTo>
                    <a:lnTo>
                      <a:pt x="202" y="63"/>
                    </a:lnTo>
                    <a:lnTo>
                      <a:pt x="194" y="93"/>
                    </a:lnTo>
                    <a:lnTo>
                      <a:pt x="183" y="160"/>
                    </a:lnTo>
                    <a:lnTo>
                      <a:pt x="171" y="181"/>
                    </a:lnTo>
                    <a:lnTo>
                      <a:pt x="152" y="1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39" name="Freeform 45"/>
              <p:cNvSpPr>
                <a:spLocks/>
              </p:cNvSpPr>
              <p:nvPr/>
            </p:nvSpPr>
            <p:spPr bwMode="auto">
              <a:xfrm flipH="1">
                <a:off x="4186" y="568"/>
                <a:ext cx="47" cy="129"/>
              </a:xfrm>
              <a:custGeom>
                <a:avLst/>
                <a:gdLst>
                  <a:gd name="T0" fmla="*/ 6 w 169"/>
                  <a:gd name="T1" fmla="*/ 0 h 479"/>
                  <a:gd name="T2" fmla="*/ 22 w 169"/>
                  <a:gd name="T3" fmla="*/ 17 h 479"/>
                  <a:gd name="T4" fmla="*/ 31 w 169"/>
                  <a:gd name="T5" fmla="*/ 37 h 479"/>
                  <a:gd name="T6" fmla="*/ 29 w 169"/>
                  <a:gd name="T7" fmla="*/ 70 h 479"/>
                  <a:gd name="T8" fmla="*/ 33 w 169"/>
                  <a:gd name="T9" fmla="*/ 97 h 479"/>
                  <a:gd name="T10" fmla="*/ 39 w 169"/>
                  <a:gd name="T11" fmla="*/ 108 h 479"/>
                  <a:gd name="T12" fmla="*/ 47 w 169"/>
                  <a:gd name="T13" fmla="*/ 120 h 479"/>
                  <a:gd name="T14" fmla="*/ 46 w 169"/>
                  <a:gd name="T15" fmla="*/ 124 h 479"/>
                  <a:gd name="T16" fmla="*/ 42 w 169"/>
                  <a:gd name="T17" fmla="*/ 128 h 479"/>
                  <a:gd name="T18" fmla="*/ 32 w 169"/>
                  <a:gd name="T19" fmla="*/ 129 h 479"/>
                  <a:gd name="T20" fmla="*/ 18 w 169"/>
                  <a:gd name="T21" fmla="*/ 101 h 479"/>
                  <a:gd name="T22" fmla="*/ 14 w 169"/>
                  <a:gd name="T23" fmla="*/ 69 h 479"/>
                  <a:gd name="T24" fmla="*/ 22 w 169"/>
                  <a:gd name="T25" fmla="*/ 39 h 479"/>
                  <a:gd name="T26" fmla="*/ 14 w 169"/>
                  <a:gd name="T27" fmla="*/ 22 h 479"/>
                  <a:gd name="T28" fmla="*/ 1 w 169"/>
                  <a:gd name="T29" fmla="*/ 7 h 479"/>
                  <a:gd name="T30" fmla="*/ 0 w 169"/>
                  <a:gd name="T31" fmla="*/ 1 h 479"/>
                  <a:gd name="T32" fmla="*/ 6 w 169"/>
                  <a:gd name="T33" fmla="*/ 0 h 479"/>
                  <a:gd name="T34" fmla="*/ 6 w 169"/>
                  <a:gd name="T35" fmla="*/ 0 h 4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9"/>
                  <a:gd name="T55" fmla="*/ 0 h 479"/>
                  <a:gd name="T56" fmla="*/ 169 w 169"/>
                  <a:gd name="T57" fmla="*/ 479 h 4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9" h="479">
                    <a:moveTo>
                      <a:pt x="23" y="0"/>
                    </a:moveTo>
                    <a:lnTo>
                      <a:pt x="80" y="63"/>
                    </a:lnTo>
                    <a:lnTo>
                      <a:pt x="110" y="139"/>
                    </a:lnTo>
                    <a:lnTo>
                      <a:pt x="105" y="259"/>
                    </a:lnTo>
                    <a:lnTo>
                      <a:pt x="120" y="359"/>
                    </a:lnTo>
                    <a:lnTo>
                      <a:pt x="139" y="401"/>
                    </a:lnTo>
                    <a:lnTo>
                      <a:pt x="169" y="445"/>
                    </a:lnTo>
                    <a:lnTo>
                      <a:pt x="167" y="460"/>
                    </a:lnTo>
                    <a:lnTo>
                      <a:pt x="152" y="475"/>
                    </a:lnTo>
                    <a:lnTo>
                      <a:pt x="116" y="479"/>
                    </a:lnTo>
                    <a:lnTo>
                      <a:pt x="63" y="374"/>
                    </a:lnTo>
                    <a:lnTo>
                      <a:pt x="49" y="255"/>
                    </a:lnTo>
                    <a:lnTo>
                      <a:pt x="80" y="146"/>
                    </a:lnTo>
                    <a:lnTo>
                      <a:pt x="51" y="80"/>
                    </a:lnTo>
                    <a:lnTo>
                      <a:pt x="2" y="27"/>
                    </a:lnTo>
                    <a:lnTo>
                      <a:pt x="0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40" name="Freeform 46"/>
              <p:cNvSpPr>
                <a:spLocks/>
              </p:cNvSpPr>
              <p:nvPr/>
            </p:nvSpPr>
            <p:spPr bwMode="auto">
              <a:xfrm flipH="1">
                <a:off x="4158" y="473"/>
                <a:ext cx="46" cy="114"/>
              </a:xfrm>
              <a:custGeom>
                <a:avLst/>
                <a:gdLst>
                  <a:gd name="T0" fmla="*/ 46 w 165"/>
                  <a:gd name="T1" fmla="*/ 6 h 424"/>
                  <a:gd name="T2" fmla="*/ 37 w 165"/>
                  <a:gd name="T3" fmla="*/ 58 h 424"/>
                  <a:gd name="T4" fmla="*/ 31 w 165"/>
                  <a:gd name="T5" fmla="*/ 73 h 424"/>
                  <a:gd name="T6" fmla="*/ 24 w 165"/>
                  <a:gd name="T7" fmla="*/ 86 h 424"/>
                  <a:gd name="T8" fmla="*/ 7 w 165"/>
                  <a:gd name="T9" fmla="*/ 113 h 424"/>
                  <a:gd name="T10" fmla="*/ 1 w 165"/>
                  <a:gd name="T11" fmla="*/ 114 h 424"/>
                  <a:gd name="T12" fmla="*/ 0 w 165"/>
                  <a:gd name="T13" fmla="*/ 108 h 424"/>
                  <a:gd name="T14" fmla="*/ 8 w 165"/>
                  <a:gd name="T15" fmla="*/ 94 h 424"/>
                  <a:gd name="T16" fmla="*/ 16 w 165"/>
                  <a:gd name="T17" fmla="*/ 82 h 424"/>
                  <a:gd name="T18" fmla="*/ 28 w 165"/>
                  <a:gd name="T19" fmla="*/ 55 h 424"/>
                  <a:gd name="T20" fmla="*/ 38 w 165"/>
                  <a:gd name="T21" fmla="*/ 4 h 424"/>
                  <a:gd name="T22" fmla="*/ 40 w 165"/>
                  <a:gd name="T23" fmla="*/ 1 h 424"/>
                  <a:gd name="T24" fmla="*/ 43 w 165"/>
                  <a:gd name="T25" fmla="*/ 0 h 424"/>
                  <a:gd name="T26" fmla="*/ 46 w 165"/>
                  <a:gd name="T27" fmla="*/ 6 h 424"/>
                  <a:gd name="T28" fmla="*/ 46 w 165"/>
                  <a:gd name="T29" fmla="*/ 6 h 4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5"/>
                  <a:gd name="T46" fmla="*/ 0 h 424"/>
                  <a:gd name="T47" fmla="*/ 165 w 165"/>
                  <a:gd name="T48" fmla="*/ 424 h 42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5" h="424">
                    <a:moveTo>
                      <a:pt x="165" y="21"/>
                    </a:moveTo>
                    <a:lnTo>
                      <a:pt x="131" y="215"/>
                    </a:lnTo>
                    <a:lnTo>
                      <a:pt x="110" y="272"/>
                    </a:lnTo>
                    <a:lnTo>
                      <a:pt x="85" y="320"/>
                    </a:lnTo>
                    <a:lnTo>
                      <a:pt x="26" y="419"/>
                    </a:lnTo>
                    <a:lnTo>
                      <a:pt x="5" y="424"/>
                    </a:lnTo>
                    <a:lnTo>
                      <a:pt x="0" y="400"/>
                    </a:lnTo>
                    <a:lnTo>
                      <a:pt x="30" y="348"/>
                    </a:lnTo>
                    <a:lnTo>
                      <a:pt x="57" y="305"/>
                    </a:lnTo>
                    <a:lnTo>
                      <a:pt x="100" y="206"/>
                    </a:lnTo>
                    <a:lnTo>
                      <a:pt x="135" y="14"/>
                    </a:lnTo>
                    <a:lnTo>
                      <a:pt x="142" y="2"/>
                    </a:lnTo>
                    <a:lnTo>
                      <a:pt x="154" y="0"/>
                    </a:lnTo>
                    <a:lnTo>
                      <a:pt x="165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41" name="Freeform 47"/>
              <p:cNvSpPr>
                <a:spLocks/>
              </p:cNvSpPr>
              <p:nvPr/>
            </p:nvSpPr>
            <p:spPr bwMode="auto">
              <a:xfrm flipH="1">
                <a:off x="4127" y="506"/>
                <a:ext cx="55" cy="149"/>
              </a:xfrm>
              <a:custGeom>
                <a:avLst/>
                <a:gdLst>
                  <a:gd name="T0" fmla="*/ 42 w 200"/>
                  <a:gd name="T1" fmla="*/ 5 h 553"/>
                  <a:gd name="T2" fmla="*/ 45 w 200"/>
                  <a:gd name="T3" fmla="*/ 22 h 553"/>
                  <a:gd name="T4" fmla="*/ 50 w 200"/>
                  <a:gd name="T5" fmla="*/ 36 h 553"/>
                  <a:gd name="T6" fmla="*/ 55 w 200"/>
                  <a:gd name="T7" fmla="*/ 69 h 553"/>
                  <a:gd name="T8" fmla="*/ 49 w 200"/>
                  <a:gd name="T9" fmla="*/ 91 h 553"/>
                  <a:gd name="T10" fmla="*/ 40 w 200"/>
                  <a:gd name="T11" fmla="*/ 98 h 553"/>
                  <a:gd name="T12" fmla="*/ 32 w 200"/>
                  <a:gd name="T13" fmla="*/ 105 h 553"/>
                  <a:gd name="T14" fmla="*/ 10 w 200"/>
                  <a:gd name="T15" fmla="*/ 116 h 553"/>
                  <a:gd name="T16" fmla="*/ 14 w 200"/>
                  <a:gd name="T17" fmla="*/ 126 h 553"/>
                  <a:gd name="T18" fmla="*/ 21 w 200"/>
                  <a:gd name="T19" fmla="*/ 143 h 553"/>
                  <a:gd name="T20" fmla="*/ 17 w 200"/>
                  <a:gd name="T21" fmla="*/ 149 h 553"/>
                  <a:gd name="T22" fmla="*/ 12 w 200"/>
                  <a:gd name="T23" fmla="*/ 146 h 553"/>
                  <a:gd name="T24" fmla="*/ 4 w 200"/>
                  <a:gd name="T25" fmla="*/ 131 h 553"/>
                  <a:gd name="T26" fmla="*/ 0 w 200"/>
                  <a:gd name="T27" fmla="*/ 115 h 553"/>
                  <a:gd name="T28" fmla="*/ 6 w 200"/>
                  <a:gd name="T29" fmla="*/ 105 h 553"/>
                  <a:gd name="T30" fmla="*/ 17 w 200"/>
                  <a:gd name="T31" fmla="*/ 97 h 553"/>
                  <a:gd name="T32" fmla="*/ 26 w 200"/>
                  <a:gd name="T33" fmla="*/ 93 h 553"/>
                  <a:gd name="T34" fmla="*/ 34 w 200"/>
                  <a:gd name="T35" fmla="*/ 88 h 553"/>
                  <a:gd name="T36" fmla="*/ 47 w 200"/>
                  <a:gd name="T37" fmla="*/ 68 h 553"/>
                  <a:gd name="T38" fmla="*/ 46 w 200"/>
                  <a:gd name="T39" fmla="*/ 50 h 553"/>
                  <a:gd name="T40" fmla="*/ 41 w 200"/>
                  <a:gd name="T41" fmla="*/ 36 h 553"/>
                  <a:gd name="T42" fmla="*/ 34 w 200"/>
                  <a:gd name="T43" fmla="*/ 5 h 553"/>
                  <a:gd name="T44" fmla="*/ 38 w 200"/>
                  <a:gd name="T45" fmla="*/ 0 h 553"/>
                  <a:gd name="T46" fmla="*/ 42 w 200"/>
                  <a:gd name="T47" fmla="*/ 5 h 553"/>
                  <a:gd name="T48" fmla="*/ 42 w 200"/>
                  <a:gd name="T49" fmla="*/ 5 h 55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0"/>
                  <a:gd name="T76" fmla="*/ 0 h 553"/>
                  <a:gd name="T77" fmla="*/ 200 w 200"/>
                  <a:gd name="T78" fmla="*/ 553 h 55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0" h="553">
                    <a:moveTo>
                      <a:pt x="153" y="17"/>
                    </a:moveTo>
                    <a:lnTo>
                      <a:pt x="162" y="80"/>
                    </a:lnTo>
                    <a:lnTo>
                      <a:pt x="181" y="135"/>
                    </a:lnTo>
                    <a:lnTo>
                      <a:pt x="200" y="255"/>
                    </a:lnTo>
                    <a:lnTo>
                      <a:pt x="177" y="336"/>
                    </a:lnTo>
                    <a:lnTo>
                      <a:pt x="147" y="363"/>
                    </a:lnTo>
                    <a:lnTo>
                      <a:pt x="116" y="390"/>
                    </a:lnTo>
                    <a:lnTo>
                      <a:pt x="38" y="431"/>
                    </a:lnTo>
                    <a:lnTo>
                      <a:pt x="52" y="469"/>
                    </a:lnTo>
                    <a:lnTo>
                      <a:pt x="75" y="532"/>
                    </a:lnTo>
                    <a:lnTo>
                      <a:pt x="63" y="553"/>
                    </a:lnTo>
                    <a:lnTo>
                      <a:pt x="44" y="542"/>
                    </a:lnTo>
                    <a:lnTo>
                      <a:pt x="16" y="488"/>
                    </a:lnTo>
                    <a:lnTo>
                      <a:pt x="0" y="428"/>
                    </a:lnTo>
                    <a:lnTo>
                      <a:pt x="21" y="388"/>
                    </a:lnTo>
                    <a:lnTo>
                      <a:pt x="63" y="361"/>
                    </a:lnTo>
                    <a:lnTo>
                      <a:pt x="94" y="344"/>
                    </a:lnTo>
                    <a:lnTo>
                      <a:pt x="122" y="327"/>
                    </a:lnTo>
                    <a:lnTo>
                      <a:pt x="170" y="251"/>
                    </a:lnTo>
                    <a:lnTo>
                      <a:pt x="166" y="186"/>
                    </a:lnTo>
                    <a:lnTo>
                      <a:pt x="149" y="133"/>
                    </a:lnTo>
                    <a:lnTo>
                      <a:pt x="122" y="17"/>
                    </a:lnTo>
                    <a:lnTo>
                      <a:pt x="137" y="0"/>
                    </a:lnTo>
                    <a:lnTo>
                      <a:pt x="15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42" name="Freeform 48"/>
              <p:cNvSpPr>
                <a:spLocks/>
              </p:cNvSpPr>
              <p:nvPr/>
            </p:nvSpPr>
            <p:spPr bwMode="auto">
              <a:xfrm flipH="1">
                <a:off x="4274" y="525"/>
                <a:ext cx="17" cy="58"/>
              </a:xfrm>
              <a:custGeom>
                <a:avLst/>
                <a:gdLst>
                  <a:gd name="T0" fmla="*/ 17 w 63"/>
                  <a:gd name="T1" fmla="*/ 5 h 217"/>
                  <a:gd name="T2" fmla="*/ 11 w 63"/>
                  <a:gd name="T3" fmla="*/ 35 h 217"/>
                  <a:gd name="T4" fmla="*/ 9 w 63"/>
                  <a:gd name="T5" fmla="*/ 51 h 217"/>
                  <a:gd name="T6" fmla="*/ 9 w 63"/>
                  <a:gd name="T7" fmla="*/ 57 h 217"/>
                  <a:gd name="T8" fmla="*/ 3 w 63"/>
                  <a:gd name="T9" fmla="*/ 58 h 217"/>
                  <a:gd name="T10" fmla="*/ 0 w 63"/>
                  <a:gd name="T11" fmla="*/ 46 h 217"/>
                  <a:gd name="T12" fmla="*/ 3 w 63"/>
                  <a:gd name="T13" fmla="*/ 33 h 217"/>
                  <a:gd name="T14" fmla="*/ 9 w 63"/>
                  <a:gd name="T15" fmla="*/ 5 h 217"/>
                  <a:gd name="T16" fmla="*/ 13 w 63"/>
                  <a:gd name="T17" fmla="*/ 0 h 217"/>
                  <a:gd name="T18" fmla="*/ 17 w 63"/>
                  <a:gd name="T19" fmla="*/ 5 h 217"/>
                  <a:gd name="T20" fmla="*/ 17 w 63"/>
                  <a:gd name="T21" fmla="*/ 5 h 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217"/>
                  <a:gd name="T35" fmla="*/ 63 w 63"/>
                  <a:gd name="T36" fmla="*/ 217 h 2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217">
                    <a:moveTo>
                      <a:pt x="63" y="19"/>
                    </a:moveTo>
                    <a:lnTo>
                      <a:pt x="42" y="132"/>
                    </a:lnTo>
                    <a:lnTo>
                      <a:pt x="32" y="192"/>
                    </a:lnTo>
                    <a:lnTo>
                      <a:pt x="34" y="215"/>
                    </a:lnTo>
                    <a:lnTo>
                      <a:pt x="11" y="217"/>
                    </a:lnTo>
                    <a:lnTo>
                      <a:pt x="0" y="173"/>
                    </a:lnTo>
                    <a:lnTo>
                      <a:pt x="11" y="122"/>
                    </a:lnTo>
                    <a:lnTo>
                      <a:pt x="32" y="17"/>
                    </a:lnTo>
                    <a:lnTo>
                      <a:pt x="48" y="0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43" name="Freeform 49"/>
              <p:cNvSpPr>
                <a:spLocks/>
              </p:cNvSpPr>
              <p:nvPr/>
            </p:nvSpPr>
            <p:spPr bwMode="auto">
              <a:xfrm flipH="1">
                <a:off x="4269" y="577"/>
                <a:ext cx="12" cy="28"/>
              </a:xfrm>
              <a:custGeom>
                <a:avLst/>
                <a:gdLst>
                  <a:gd name="T0" fmla="*/ 8 w 46"/>
                  <a:gd name="T1" fmla="*/ 3 h 105"/>
                  <a:gd name="T2" fmla="*/ 12 w 46"/>
                  <a:gd name="T3" fmla="*/ 22 h 105"/>
                  <a:gd name="T4" fmla="*/ 9 w 46"/>
                  <a:gd name="T5" fmla="*/ 28 h 105"/>
                  <a:gd name="T6" fmla="*/ 4 w 46"/>
                  <a:gd name="T7" fmla="*/ 24 h 105"/>
                  <a:gd name="T8" fmla="*/ 0 w 46"/>
                  <a:gd name="T9" fmla="*/ 6 h 105"/>
                  <a:gd name="T10" fmla="*/ 4 w 46"/>
                  <a:gd name="T11" fmla="*/ 0 h 105"/>
                  <a:gd name="T12" fmla="*/ 8 w 46"/>
                  <a:gd name="T13" fmla="*/ 3 h 105"/>
                  <a:gd name="T14" fmla="*/ 8 w 46"/>
                  <a:gd name="T15" fmla="*/ 3 h 1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6"/>
                  <a:gd name="T25" fmla="*/ 0 h 105"/>
                  <a:gd name="T26" fmla="*/ 46 w 46"/>
                  <a:gd name="T27" fmla="*/ 105 h 10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6" h="105">
                    <a:moveTo>
                      <a:pt x="31" y="13"/>
                    </a:moveTo>
                    <a:lnTo>
                      <a:pt x="46" y="84"/>
                    </a:lnTo>
                    <a:lnTo>
                      <a:pt x="33" y="105"/>
                    </a:lnTo>
                    <a:lnTo>
                      <a:pt x="14" y="91"/>
                    </a:lnTo>
                    <a:lnTo>
                      <a:pt x="0" y="21"/>
                    </a:lnTo>
                    <a:lnTo>
                      <a:pt x="14" y="0"/>
                    </a:lnTo>
                    <a:lnTo>
                      <a:pt x="3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44" name="Freeform 50"/>
              <p:cNvSpPr>
                <a:spLocks/>
              </p:cNvSpPr>
              <p:nvPr/>
            </p:nvSpPr>
            <p:spPr bwMode="auto">
              <a:xfrm flipH="1">
                <a:off x="4294" y="516"/>
                <a:ext cx="49" cy="177"/>
              </a:xfrm>
              <a:custGeom>
                <a:avLst/>
                <a:gdLst>
                  <a:gd name="T0" fmla="*/ 49 w 179"/>
                  <a:gd name="T1" fmla="*/ 7 h 660"/>
                  <a:gd name="T2" fmla="*/ 37 w 179"/>
                  <a:gd name="T3" fmla="*/ 23 h 660"/>
                  <a:gd name="T4" fmla="*/ 26 w 179"/>
                  <a:gd name="T5" fmla="*/ 37 h 660"/>
                  <a:gd name="T6" fmla="*/ 9 w 179"/>
                  <a:gd name="T7" fmla="*/ 71 h 660"/>
                  <a:gd name="T8" fmla="*/ 7 w 179"/>
                  <a:gd name="T9" fmla="*/ 76 h 660"/>
                  <a:gd name="T10" fmla="*/ 12 w 179"/>
                  <a:gd name="T11" fmla="*/ 80 h 660"/>
                  <a:gd name="T12" fmla="*/ 17 w 179"/>
                  <a:gd name="T13" fmla="*/ 83 h 660"/>
                  <a:gd name="T14" fmla="*/ 29 w 179"/>
                  <a:gd name="T15" fmla="*/ 88 h 660"/>
                  <a:gd name="T16" fmla="*/ 31 w 179"/>
                  <a:gd name="T17" fmla="*/ 95 h 660"/>
                  <a:gd name="T18" fmla="*/ 17 w 179"/>
                  <a:gd name="T19" fmla="*/ 129 h 660"/>
                  <a:gd name="T20" fmla="*/ 20 w 179"/>
                  <a:gd name="T21" fmla="*/ 142 h 660"/>
                  <a:gd name="T22" fmla="*/ 26 w 179"/>
                  <a:gd name="T23" fmla="*/ 152 h 660"/>
                  <a:gd name="T24" fmla="*/ 35 w 179"/>
                  <a:gd name="T25" fmla="*/ 160 h 660"/>
                  <a:gd name="T26" fmla="*/ 44 w 179"/>
                  <a:gd name="T27" fmla="*/ 170 h 660"/>
                  <a:gd name="T28" fmla="*/ 43 w 179"/>
                  <a:gd name="T29" fmla="*/ 177 h 660"/>
                  <a:gd name="T30" fmla="*/ 37 w 179"/>
                  <a:gd name="T31" fmla="*/ 176 h 660"/>
                  <a:gd name="T32" fmla="*/ 8 w 179"/>
                  <a:gd name="T33" fmla="*/ 129 h 660"/>
                  <a:gd name="T34" fmla="*/ 11 w 179"/>
                  <a:gd name="T35" fmla="*/ 111 h 660"/>
                  <a:gd name="T36" fmla="*/ 19 w 179"/>
                  <a:gd name="T37" fmla="*/ 95 h 660"/>
                  <a:gd name="T38" fmla="*/ 0 w 179"/>
                  <a:gd name="T39" fmla="*/ 80 h 660"/>
                  <a:gd name="T40" fmla="*/ 2 w 179"/>
                  <a:gd name="T41" fmla="*/ 68 h 660"/>
                  <a:gd name="T42" fmla="*/ 9 w 179"/>
                  <a:gd name="T43" fmla="*/ 49 h 660"/>
                  <a:gd name="T44" fmla="*/ 19 w 179"/>
                  <a:gd name="T45" fmla="*/ 33 h 660"/>
                  <a:gd name="T46" fmla="*/ 30 w 179"/>
                  <a:gd name="T47" fmla="*/ 17 h 660"/>
                  <a:gd name="T48" fmla="*/ 42 w 179"/>
                  <a:gd name="T49" fmla="*/ 1 h 660"/>
                  <a:gd name="T50" fmla="*/ 48 w 179"/>
                  <a:gd name="T51" fmla="*/ 0 h 660"/>
                  <a:gd name="T52" fmla="*/ 49 w 179"/>
                  <a:gd name="T53" fmla="*/ 7 h 660"/>
                  <a:gd name="T54" fmla="*/ 49 w 179"/>
                  <a:gd name="T55" fmla="*/ 7 h 66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9"/>
                  <a:gd name="T85" fmla="*/ 0 h 660"/>
                  <a:gd name="T86" fmla="*/ 179 w 179"/>
                  <a:gd name="T87" fmla="*/ 660 h 66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9" h="660">
                    <a:moveTo>
                      <a:pt x="179" y="25"/>
                    </a:moveTo>
                    <a:lnTo>
                      <a:pt x="135" y="84"/>
                    </a:lnTo>
                    <a:lnTo>
                      <a:pt x="95" y="137"/>
                    </a:lnTo>
                    <a:lnTo>
                      <a:pt x="34" y="264"/>
                    </a:lnTo>
                    <a:lnTo>
                      <a:pt x="26" y="285"/>
                    </a:lnTo>
                    <a:lnTo>
                      <a:pt x="44" y="300"/>
                    </a:lnTo>
                    <a:lnTo>
                      <a:pt x="63" y="310"/>
                    </a:lnTo>
                    <a:lnTo>
                      <a:pt x="106" y="327"/>
                    </a:lnTo>
                    <a:lnTo>
                      <a:pt x="112" y="354"/>
                    </a:lnTo>
                    <a:lnTo>
                      <a:pt x="63" y="481"/>
                    </a:lnTo>
                    <a:lnTo>
                      <a:pt x="72" y="528"/>
                    </a:lnTo>
                    <a:lnTo>
                      <a:pt x="95" y="565"/>
                    </a:lnTo>
                    <a:lnTo>
                      <a:pt x="127" y="597"/>
                    </a:lnTo>
                    <a:lnTo>
                      <a:pt x="160" y="635"/>
                    </a:lnTo>
                    <a:lnTo>
                      <a:pt x="156" y="660"/>
                    </a:lnTo>
                    <a:lnTo>
                      <a:pt x="135" y="656"/>
                    </a:lnTo>
                    <a:lnTo>
                      <a:pt x="30" y="481"/>
                    </a:lnTo>
                    <a:lnTo>
                      <a:pt x="42" y="414"/>
                    </a:lnTo>
                    <a:lnTo>
                      <a:pt x="68" y="354"/>
                    </a:lnTo>
                    <a:lnTo>
                      <a:pt x="0" y="300"/>
                    </a:lnTo>
                    <a:lnTo>
                      <a:pt x="6" y="253"/>
                    </a:lnTo>
                    <a:lnTo>
                      <a:pt x="34" y="181"/>
                    </a:lnTo>
                    <a:lnTo>
                      <a:pt x="68" y="122"/>
                    </a:lnTo>
                    <a:lnTo>
                      <a:pt x="108" y="65"/>
                    </a:lnTo>
                    <a:lnTo>
                      <a:pt x="154" y="4"/>
                    </a:lnTo>
                    <a:lnTo>
                      <a:pt x="175" y="0"/>
                    </a:lnTo>
                    <a:lnTo>
                      <a:pt x="179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45" name="Freeform 51"/>
              <p:cNvSpPr>
                <a:spLocks/>
              </p:cNvSpPr>
              <p:nvPr/>
            </p:nvSpPr>
            <p:spPr bwMode="auto">
              <a:xfrm flipH="1">
                <a:off x="4311" y="821"/>
                <a:ext cx="110" cy="31"/>
              </a:xfrm>
              <a:custGeom>
                <a:avLst/>
                <a:gdLst>
                  <a:gd name="T0" fmla="*/ 102 w 401"/>
                  <a:gd name="T1" fmla="*/ 29 h 116"/>
                  <a:gd name="T2" fmla="*/ 96 w 401"/>
                  <a:gd name="T3" fmla="*/ 23 h 116"/>
                  <a:gd name="T4" fmla="*/ 89 w 401"/>
                  <a:gd name="T5" fmla="*/ 21 h 116"/>
                  <a:gd name="T6" fmla="*/ 69 w 401"/>
                  <a:gd name="T7" fmla="*/ 24 h 116"/>
                  <a:gd name="T8" fmla="*/ 48 w 401"/>
                  <a:gd name="T9" fmla="*/ 23 h 116"/>
                  <a:gd name="T10" fmla="*/ 27 w 401"/>
                  <a:gd name="T11" fmla="*/ 16 h 116"/>
                  <a:gd name="T12" fmla="*/ 16 w 401"/>
                  <a:gd name="T13" fmla="*/ 10 h 116"/>
                  <a:gd name="T14" fmla="*/ 6 w 401"/>
                  <a:gd name="T15" fmla="*/ 9 h 116"/>
                  <a:gd name="T16" fmla="*/ 0 w 401"/>
                  <a:gd name="T17" fmla="*/ 6 h 116"/>
                  <a:gd name="T18" fmla="*/ 3 w 401"/>
                  <a:gd name="T19" fmla="*/ 0 h 116"/>
                  <a:gd name="T20" fmla="*/ 16 w 401"/>
                  <a:gd name="T21" fmla="*/ 1 h 116"/>
                  <a:gd name="T22" fmla="*/ 30 w 401"/>
                  <a:gd name="T23" fmla="*/ 7 h 116"/>
                  <a:gd name="T24" fmla="*/ 49 w 401"/>
                  <a:gd name="T25" fmla="*/ 14 h 116"/>
                  <a:gd name="T26" fmla="*/ 68 w 401"/>
                  <a:gd name="T27" fmla="*/ 15 h 116"/>
                  <a:gd name="T28" fmla="*/ 92 w 401"/>
                  <a:gd name="T29" fmla="*/ 13 h 116"/>
                  <a:gd name="T30" fmla="*/ 102 w 401"/>
                  <a:gd name="T31" fmla="*/ 16 h 116"/>
                  <a:gd name="T32" fmla="*/ 110 w 401"/>
                  <a:gd name="T33" fmla="*/ 25 h 116"/>
                  <a:gd name="T34" fmla="*/ 108 w 401"/>
                  <a:gd name="T35" fmla="*/ 31 h 116"/>
                  <a:gd name="T36" fmla="*/ 102 w 401"/>
                  <a:gd name="T37" fmla="*/ 29 h 116"/>
                  <a:gd name="T38" fmla="*/ 102 w 401"/>
                  <a:gd name="T39" fmla="*/ 29 h 1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01"/>
                  <a:gd name="T61" fmla="*/ 0 h 116"/>
                  <a:gd name="T62" fmla="*/ 401 w 401"/>
                  <a:gd name="T63" fmla="*/ 116 h 11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01" h="116">
                    <a:moveTo>
                      <a:pt x="372" y="110"/>
                    </a:moveTo>
                    <a:lnTo>
                      <a:pt x="351" y="87"/>
                    </a:lnTo>
                    <a:lnTo>
                      <a:pt x="323" y="80"/>
                    </a:lnTo>
                    <a:lnTo>
                      <a:pt x="253" y="89"/>
                    </a:lnTo>
                    <a:lnTo>
                      <a:pt x="175" y="87"/>
                    </a:lnTo>
                    <a:lnTo>
                      <a:pt x="100" y="61"/>
                    </a:lnTo>
                    <a:lnTo>
                      <a:pt x="60" y="38"/>
                    </a:lnTo>
                    <a:lnTo>
                      <a:pt x="21" y="32"/>
                    </a:lnTo>
                    <a:lnTo>
                      <a:pt x="0" y="23"/>
                    </a:lnTo>
                    <a:lnTo>
                      <a:pt x="11" y="0"/>
                    </a:lnTo>
                    <a:lnTo>
                      <a:pt x="60" y="4"/>
                    </a:lnTo>
                    <a:lnTo>
                      <a:pt x="110" y="28"/>
                    </a:lnTo>
                    <a:lnTo>
                      <a:pt x="178" y="53"/>
                    </a:lnTo>
                    <a:lnTo>
                      <a:pt x="247" y="55"/>
                    </a:lnTo>
                    <a:lnTo>
                      <a:pt x="336" y="47"/>
                    </a:lnTo>
                    <a:lnTo>
                      <a:pt x="372" y="61"/>
                    </a:lnTo>
                    <a:lnTo>
                      <a:pt x="401" y="93"/>
                    </a:lnTo>
                    <a:lnTo>
                      <a:pt x="395" y="116"/>
                    </a:lnTo>
                    <a:lnTo>
                      <a:pt x="372" y="1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46" name="Freeform 52"/>
              <p:cNvSpPr>
                <a:spLocks/>
              </p:cNvSpPr>
              <p:nvPr/>
            </p:nvSpPr>
            <p:spPr bwMode="auto">
              <a:xfrm flipH="1">
                <a:off x="4375" y="828"/>
                <a:ext cx="48" cy="62"/>
              </a:xfrm>
              <a:custGeom>
                <a:avLst/>
                <a:gdLst>
                  <a:gd name="T0" fmla="*/ 8 w 173"/>
                  <a:gd name="T1" fmla="*/ 5 h 231"/>
                  <a:gd name="T2" fmla="*/ 11 w 173"/>
                  <a:gd name="T3" fmla="*/ 12 h 231"/>
                  <a:gd name="T4" fmla="*/ 15 w 173"/>
                  <a:gd name="T5" fmla="*/ 17 h 231"/>
                  <a:gd name="T6" fmla="*/ 27 w 173"/>
                  <a:gd name="T7" fmla="*/ 24 h 231"/>
                  <a:gd name="T8" fmla="*/ 40 w 173"/>
                  <a:gd name="T9" fmla="*/ 36 h 231"/>
                  <a:gd name="T10" fmla="*/ 48 w 173"/>
                  <a:gd name="T11" fmla="*/ 50 h 231"/>
                  <a:gd name="T12" fmla="*/ 48 w 173"/>
                  <a:gd name="T13" fmla="*/ 60 h 231"/>
                  <a:gd name="T14" fmla="*/ 46 w 173"/>
                  <a:gd name="T15" fmla="*/ 62 h 231"/>
                  <a:gd name="T16" fmla="*/ 43 w 173"/>
                  <a:gd name="T17" fmla="*/ 61 h 231"/>
                  <a:gd name="T18" fmla="*/ 35 w 173"/>
                  <a:gd name="T19" fmla="*/ 45 h 231"/>
                  <a:gd name="T20" fmla="*/ 29 w 173"/>
                  <a:gd name="T21" fmla="*/ 38 h 231"/>
                  <a:gd name="T22" fmla="*/ 23 w 173"/>
                  <a:gd name="T23" fmla="*/ 32 h 231"/>
                  <a:gd name="T24" fmla="*/ 0 w 173"/>
                  <a:gd name="T25" fmla="*/ 5 h 231"/>
                  <a:gd name="T26" fmla="*/ 4 w 173"/>
                  <a:gd name="T27" fmla="*/ 0 h 231"/>
                  <a:gd name="T28" fmla="*/ 8 w 173"/>
                  <a:gd name="T29" fmla="*/ 5 h 231"/>
                  <a:gd name="T30" fmla="*/ 8 w 173"/>
                  <a:gd name="T31" fmla="*/ 5 h 23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3"/>
                  <a:gd name="T49" fmla="*/ 0 h 231"/>
                  <a:gd name="T50" fmla="*/ 173 w 173"/>
                  <a:gd name="T51" fmla="*/ 231 h 23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3" h="231">
                    <a:moveTo>
                      <a:pt x="30" y="17"/>
                    </a:moveTo>
                    <a:lnTo>
                      <a:pt x="38" y="43"/>
                    </a:lnTo>
                    <a:lnTo>
                      <a:pt x="53" y="62"/>
                    </a:lnTo>
                    <a:lnTo>
                      <a:pt x="99" y="91"/>
                    </a:lnTo>
                    <a:lnTo>
                      <a:pt x="143" y="133"/>
                    </a:lnTo>
                    <a:lnTo>
                      <a:pt x="173" y="188"/>
                    </a:lnTo>
                    <a:lnTo>
                      <a:pt x="173" y="222"/>
                    </a:lnTo>
                    <a:lnTo>
                      <a:pt x="165" y="231"/>
                    </a:lnTo>
                    <a:lnTo>
                      <a:pt x="156" y="226"/>
                    </a:lnTo>
                    <a:lnTo>
                      <a:pt x="126" y="167"/>
                    </a:lnTo>
                    <a:lnTo>
                      <a:pt x="105" y="140"/>
                    </a:lnTo>
                    <a:lnTo>
                      <a:pt x="82" y="119"/>
                    </a:lnTo>
                    <a:lnTo>
                      <a:pt x="0" y="17"/>
                    </a:lnTo>
                    <a:lnTo>
                      <a:pt x="15" y="0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47" name="Freeform 53"/>
              <p:cNvSpPr>
                <a:spLocks/>
              </p:cNvSpPr>
              <p:nvPr/>
            </p:nvSpPr>
            <p:spPr bwMode="auto">
              <a:xfrm flipH="1">
                <a:off x="4348" y="866"/>
                <a:ext cx="96" cy="77"/>
              </a:xfrm>
              <a:custGeom>
                <a:avLst/>
                <a:gdLst>
                  <a:gd name="T0" fmla="*/ 94 w 350"/>
                  <a:gd name="T1" fmla="*/ 9 h 285"/>
                  <a:gd name="T2" fmla="*/ 80 w 350"/>
                  <a:gd name="T3" fmla="*/ 16 h 285"/>
                  <a:gd name="T4" fmla="*/ 70 w 350"/>
                  <a:gd name="T5" fmla="*/ 25 h 285"/>
                  <a:gd name="T6" fmla="*/ 60 w 350"/>
                  <a:gd name="T7" fmla="*/ 34 h 285"/>
                  <a:gd name="T8" fmla="*/ 47 w 350"/>
                  <a:gd name="T9" fmla="*/ 44 h 285"/>
                  <a:gd name="T10" fmla="*/ 37 w 350"/>
                  <a:gd name="T11" fmla="*/ 51 h 285"/>
                  <a:gd name="T12" fmla="*/ 27 w 350"/>
                  <a:gd name="T13" fmla="*/ 57 h 285"/>
                  <a:gd name="T14" fmla="*/ 8 w 350"/>
                  <a:gd name="T15" fmla="*/ 74 h 285"/>
                  <a:gd name="T16" fmla="*/ 2 w 350"/>
                  <a:gd name="T17" fmla="*/ 77 h 285"/>
                  <a:gd name="T18" fmla="*/ 0 w 350"/>
                  <a:gd name="T19" fmla="*/ 71 h 285"/>
                  <a:gd name="T20" fmla="*/ 9 w 350"/>
                  <a:gd name="T21" fmla="*/ 58 h 285"/>
                  <a:gd name="T22" fmla="*/ 23 w 350"/>
                  <a:gd name="T23" fmla="*/ 49 h 285"/>
                  <a:gd name="T24" fmla="*/ 43 w 350"/>
                  <a:gd name="T25" fmla="*/ 35 h 285"/>
                  <a:gd name="T26" fmla="*/ 66 w 350"/>
                  <a:gd name="T27" fmla="*/ 17 h 285"/>
                  <a:gd name="T28" fmla="*/ 77 w 350"/>
                  <a:gd name="T29" fmla="*/ 8 h 285"/>
                  <a:gd name="T30" fmla="*/ 90 w 350"/>
                  <a:gd name="T31" fmla="*/ 0 h 285"/>
                  <a:gd name="T32" fmla="*/ 96 w 350"/>
                  <a:gd name="T33" fmla="*/ 3 h 285"/>
                  <a:gd name="T34" fmla="*/ 94 w 350"/>
                  <a:gd name="T35" fmla="*/ 9 h 285"/>
                  <a:gd name="T36" fmla="*/ 94 w 350"/>
                  <a:gd name="T37" fmla="*/ 9 h 28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50"/>
                  <a:gd name="T58" fmla="*/ 0 h 285"/>
                  <a:gd name="T59" fmla="*/ 350 w 350"/>
                  <a:gd name="T60" fmla="*/ 285 h 28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50" h="285">
                    <a:moveTo>
                      <a:pt x="342" y="32"/>
                    </a:moveTo>
                    <a:lnTo>
                      <a:pt x="293" y="61"/>
                    </a:lnTo>
                    <a:lnTo>
                      <a:pt x="255" y="93"/>
                    </a:lnTo>
                    <a:lnTo>
                      <a:pt x="219" y="127"/>
                    </a:lnTo>
                    <a:lnTo>
                      <a:pt x="173" y="162"/>
                    </a:lnTo>
                    <a:lnTo>
                      <a:pt x="135" y="188"/>
                    </a:lnTo>
                    <a:lnTo>
                      <a:pt x="97" y="211"/>
                    </a:lnTo>
                    <a:lnTo>
                      <a:pt x="30" y="274"/>
                    </a:lnTo>
                    <a:lnTo>
                      <a:pt x="9" y="285"/>
                    </a:lnTo>
                    <a:lnTo>
                      <a:pt x="0" y="264"/>
                    </a:lnTo>
                    <a:lnTo>
                      <a:pt x="32" y="213"/>
                    </a:lnTo>
                    <a:lnTo>
                      <a:pt x="84" y="181"/>
                    </a:lnTo>
                    <a:lnTo>
                      <a:pt x="158" y="131"/>
                    </a:lnTo>
                    <a:lnTo>
                      <a:pt x="241" y="63"/>
                    </a:lnTo>
                    <a:lnTo>
                      <a:pt x="279" y="30"/>
                    </a:lnTo>
                    <a:lnTo>
                      <a:pt x="329" y="0"/>
                    </a:lnTo>
                    <a:lnTo>
                      <a:pt x="350" y="10"/>
                    </a:lnTo>
                    <a:lnTo>
                      <a:pt x="34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48" name="Freeform 54"/>
              <p:cNvSpPr>
                <a:spLocks/>
              </p:cNvSpPr>
              <p:nvPr/>
            </p:nvSpPr>
            <p:spPr bwMode="auto">
              <a:xfrm flipH="1">
                <a:off x="4327" y="891"/>
                <a:ext cx="117" cy="65"/>
              </a:xfrm>
              <a:custGeom>
                <a:avLst/>
                <a:gdLst>
                  <a:gd name="T0" fmla="*/ 115 w 426"/>
                  <a:gd name="T1" fmla="*/ 8 h 242"/>
                  <a:gd name="T2" fmla="*/ 99 w 426"/>
                  <a:gd name="T3" fmla="*/ 20 h 242"/>
                  <a:gd name="T4" fmla="*/ 91 w 426"/>
                  <a:gd name="T5" fmla="*/ 27 h 242"/>
                  <a:gd name="T6" fmla="*/ 82 w 426"/>
                  <a:gd name="T7" fmla="*/ 33 h 242"/>
                  <a:gd name="T8" fmla="*/ 72 w 426"/>
                  <a:gd name="T9" fmla="*/ 38 h 242"/>
                  <a:gd name="T10" fmla="*/ 63 w 426"/>
                  <a:gd name="T11" fmla="*/ 43 h 242"/>
                  <a:gd name="T12" fmla="*/ 45 w 426"/>
                  <a:gd name="T13" fmla="*/ 50 h 242"/>
                  <a:gd name="T14" fmla="*/ 6 w 426"/>
                  <a:gd name="T15" fmla="*/ 65 h 242"/>
                  <a:gd name="T16" fmla="*/ 0 w 426"/>
                  <a:gd name="T17" fmla="*/ 62 h 242"/>
                  <a:gd name="T18" fmla="*/ 2 w 426"/>
                  <a:gd name="T19" fmla="*/ 56 h 242"/>
                  <a:gd name="T20" fmla="*/ 78 w 426"/>
                  <a:gd name="T21" fmla="*/ 24 h 242"/>
                  <a:gd name="T22" fmla="*/ 94 w 426"/>
                  <a:gd name="T23" fmla="*/ 12 h 242"/>
                  <a:gd name="T24" fmla="*/ 102 w 426"/>
                  <a:gd name="T25" fmla="*/ 6 h 242"/>
                  <a:gd name="T26" fmla="*/ 111 w 426"/>
                  <a:gd name="T27" fmla="*/ 0 h 242"/>
                  <a:gd name="T28" fmla="*/ 117 w 426"/>
                  <a:gd name="T29" fmla="*/ 2 h 242"/>
                  <a:gd name="T30" fmla="*/ 115 w 426"/>
                  <a:gd name="T31" fmla="*/ 8 h 242"/>
                  <a:gd name="T32" fmla="*/ 115 w 426"/>
                  <a:gd name="T33" fmla="*/ 8 h 2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6"/>
                  <a:gd name="T52" fmla="*/ 0 h 242"/>
                  <a:gd name="T53" fmla="*/ 426 w 426"/>
                  <a:gd name="T54" fmla="*/ 242 h 2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6" h="242">
                    <a:moveTo>
                      <a:pt x="420" y="31"/>
                    </a:moveTo>
                    <a:lnTo>
                      <a:pt x="359" y="76"/>
                    </a:lnTo>
                    <a:lnTo>
                      <a:pt x="331" y="99"/>
                    </a:lnTo>
                    <a:lnTo>
                      <a:pt x="298" y="122"/>
                    </a:lnTo>
                    <a:lnTo>
                      <a:pt x="262" y="143"/>
                    </a:lnTo>
                    <a:lnTo>
                      <a:pt x="228" y="160"/>
                    </a:lnTo>
                    <a:lnTo>
                      <a:pt x="163" y="185"/>
                    </a:lnTo>
                    <a:lnTo>
                      <a:pt x="21" y="242"/>
                    </a:lnTo>
                    <a:lnTo>
                      <a:pt x="0" y="232"/>
                    </a:lnTo>
                    <a:lnTo>
                      <a:pt x="8" y="209"/>
                    </a:lnTo>
                    <a:lnTo>
                      <a:pt x="283" y="91"/>
                    </a:lnTo>
                    <a:lnTo>
                      <a:pt x="344" y="46"/>
                    </a:lnTo>
                    <a:lnTo>
                      <a:pt x="373" y="23"/>
                    </a:lnTo>
                    <a:lnTo>
                      <a:pt x="405" y="0"/>
                    </a:lnTo>
                    <a:lnTo>
                      <a:pt x="426" y="6"/>
                    </a:lnTo>
                    <a:lnTo>
                      <a:pt x="42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49" name="Freeform 55"/>
              <p:cNvSpPr>
                <a:spLocks/>
              </p:cNvSpPr>
              <p:nvPr/>
            </p:nvSpPr>
            <p:spPr bwMode="auto">
              <a:xfrm flipH="1">
                <a:off x="4390" y="896"/>
                <a:ext cx="75" cy="28"/>
              </a:xfrm>
              <a:custGeom>
                <a:avLst/>
                <a:gdLst>
                  <a:gd name="T0" fmla="*/ 73 w 272"/>
                  <a:gd name="T1" fmla="*/ 9 h 107"/>
                  <a:gd name="T2" fmla="*/ 59 w 272"/>
                  <a:gd name="T3" fmla="*/ 15 h 107"/>
                  <a:gd name="T4" fmla="*/ 43 w 272"/>
                  <a:gd name="T5" fmla="*/ 19 h 107"/>
                  <a:gd name="T6" fmla="*/ 23 w 272"/>
                  <a:gd name="T7" fmla="*/ 19 h 107"/>
                  <a:gd name="T8" fmla="*/ 6 w 272"/>
                  <a:gd name="T9" fmla="*/ 27 h 107"/>
                  <a:gd name="T10" fmla="*/ 1 w 272"/>
                  <a:gd name="T11" fmla="*/ 28 h 107"/>
                  <a:gd name="T12" fmla="*/ 0 w 272"/>
                  <a:gd name="T13" fmla="*/ 21 h 107"/>
                  <a:gd name="T14" fmla="*/ 9 w 272"/>
                  <a:gd name="T15" fmla="*/ 14 h 107"/>
                  <a:gd name="T16" fmla="*/ 19 w 272"/>
                  <a:gd name="T17" fmla="*/ 12 h 107"/>
                  <a:gd name="T18" fmla="*/ 42 w 272"/>
                  <a:gd name="T19" fmla="*/ 9 h 107"/>
                  <a:gd name="T20" fmla="*/ 69 w 272"/>
                  <a:gd name="T21" fmla="*/ 0 h 107"/>
                  <a:gd name="T22" fmla="*/ 75 w 272"/>
                  <a:gd name="T23" fmla="*/ 3 h 107"/>
                  <a:gd name="T24" fmla="*/ 73 w 272"/>
                  <a:gd name="T25" fmla="*/ 9 h 107"/>
                  <a:gd name="T26" fmla="*/ 73 w 272"/>
                  <a:gd name="T27" fmla="*/ 9 h 10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2"/>
                  <a:gd name="T43" fmla="*/ 0 h 107"/>
                  <a:gd name="T44" fmla="*/ 272 w 272"/>
                  <a:gd name="T45" fmla="*/ 107 h 10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2" h="107">
                    <a:moveTo>
                      <a:pt x="264" y="33"/>
                    </a:moveTo>
                    <a:lnTo>
                      <a:pt x="213" y="57"/>
                    </a:lnTo>
                    <a:lnTo>
                      <a:pt x="156" y="71"/>
                    </a:lnTo>
                    <a:lnTo>
                      <a:pt x="84" y="74"/>
                    </a:lnTo>
                    <a:lnTo>
                      <a:pt x="23" y="105"/>
                    </a:lnTo>
                    <a:lnTo>
                      <a:pt x="2" y="107"/>
                    </a:lnTo>
                    <a:lnTo>
                      <a:pt x="0" y="82"/>
                    </a:lnTo>
                    <a:lnTo>
                      <a:pt x="32" y="55"/>
                    </a:lnTo>
                    <a:lnTo>
                      <a:pt x="68" y="44"/>
                    </a:lnTo>
                    <a:lnTo>
                      <a:pt x="154" y="36"/>
                    </a:lnTo>
                    <a:lnTo>
                      <a:pt x="251" y="0"/>
                    </a:lnTo>
                    <a:lnTo>
                      <a:pt x="272" y="10"/>
                    </a:lnTo>
                    <a:lnTo>
                      <a:pt x="26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50" name="Freeform 56"/>
              <p:cNvSpPr>
                <a:spLocks/>
              </p:cNvSpPr>
              <p:nvPr/>
            </p:nvSpPr>
            <p:spPr bwMode="auto">
              <a:xfrm flipH="1">
                <a:off x="4378" y="883"/>
                <a:ext cx="65" cy="31"/>
              </a:xfrm>
              <a:custGeom>
                <a:avLst/>
                <a:gdLst>
                  <a:gd name="T0" fmla="*/ 59 w 237"/>
                  <a:gd name="T1" fmla="*/ 8 h 118"/>
                  <a:gd name="T2" fmla="*/ 13 w 237"/>
                  <a:gd name="T3" fmla="*/ 14 h 118"/>
                  <a:gd name="T4" fmla="*/ 8 w 237"/>
                  <a:gd name="T5" fmla="*/ 18 h 118"/>
                  <a:gd name="T6" fmla="*/ 13 w 237"/>
                  <a:gd name="T7" fmla="*/ 27 h 118"/>
                  <a:gd name="T8" fmla="*/ 8 w 237"/>
                  <a:gd name="T9" fmla="*/ 31 h 118"/>
                  <a:gd name="T10" fmla="*/ 3 w 237"/>
                  <a:gd name="T11" fmla="*/ 27 h 118"/>
                  <a:gd name="T12" fmla="*/ 0 w 237"/>
                  <a:gd name="T13" fmla="*/ 14 h 118"/>
                  <a:gd name="T14" fmla="*/ 4 w 237"/>
                  <a:gd name="T15" fmla="*/ 9 h 118"/>
                  <a:gd name="T16" fmla="*/ 9 w 237"/>
                  <a:gd name="T17" fmla="*/ 6 h 118"/>
                  <a:gd name="T18" fmla="*/ 64 w 237"/>
                  <a:gd name="T19" fmla="*/ 0 h 118"/>
                  <a:gd name="T20" fmla="*/ 65 w 237"/>
                  <a:gd name="T21" fmla="*/ 2 h 118"/>
                  <a:gd name="T22" fmla="*/ 59 w 237"/>
                  <a:gd name="T23" fmla="*/ 8 h 118"/>
                  <a:gd name="T24" fmla="*/ 59 w 237"/>
                  <a:gd name="T25" fmla="*/ 8 h 1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7"/>
                  <a:gd name="T40" fmla="*/ 0 h 118"/>
                  <a:gd name="T41" fmla="*/ 237 w 237"/>
                  <a:gd name="T42" fmla="*/ 118 h 1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7" h="118">
                    <a:moveTo>
                      <a:pt x="215" y="30"/>
                    </a:moveTo>
                    <a:lnTo>
                      <a:pt x="49" y="53"/>
                    </a:lnTo>
                    <a:lnTo>
                      <a:pt x="30" y="68"/>
                    </a:lnTo>
                    <a:lnTo>
                      <a:pt x="49" y="101"/>
                    </a:lnTo>
                    <a:lnTo>
                      <a:pt x="30" y="118"/>
                    </a:lnTo>
                    <a:lnTo>
                      <a:pt x="11" y="101"/>
                    </a:lnTo>
                    <a:lnTo>
                      <a:pt x="0" y="53"/>
                    </a:lnTo>
                    <a:lnTo>
                      <a:pt x="13" y="34"/>
                    </a:lnTo>
                    <a:lnTo>
                      <a:pt x="32" y="21"/>
                    </a:lnTo>
                    <a:lnTo>
                      <a:pt x="232" y="0"/>
                    </a:lnTo>
                    <a:lnTo>
                      <a:pt x="237" y="9"/>
                    </a:lnTo>
                    <a:lnTo>
                      <a:pt x="215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51" name="Freeform 57"/>
              <p:cNvSpPr>
                <a:spLocks/>
              </p:cNvSpPr>
              <p:nvPr/>
            </p:nvSpPr>
            <p:spPr bwMode="auto">
              <a:xfrm flipH="1">
                <a:off x="4294" y="908"/>
                <a:ext cx="93" cy="36"/>
              </a:xfrm>
              <a:custGeom>
                <a:avLst/>
                <a:gdLst>
                  <a:gd name="T0" fmla="*/ 4 w 343"/>
                  <a:gd name="T1" fmla="*/ 26 h 131"/>
                  <a:gd name="T2" fmla="*/ 28 w 343"/>
                  <a:gd name="T3" fmla="*/ 27 h 131"/>
                  <a:gd name="T4" fmla="*/ 51 w 343"/>
                  <a:gd name="T5" fmla="*/ 24 h 131"/>
                  <a:gd name="T6" fmla="*/ 62 w 343"/>
                  <a:gd name="T7" fmla="*/ 13 h 131"/>
                  <a:gd name="T8" fmla="*/ 87 w 343"/>
                  <a:gd name="T9" fmla="*/ 0 h 131"/>
                  <a:gd name="T10" fmla="*/ 93 w 343"/>
                  <a:gd name="T11" fmla="*/ 2 h 131"/>
                  <a:gd name="T12" fmla="*/ 91 w 343"/>
                  <a:gd name="T13" fmla="*/ 8 h 131"/>
                  <a:gd name="T14" fmla="*/ 67 w 343"/>
                  <a:gd name="T15" fmla="*/ 21 h 131"/>
                  <a:gd name="T16" fmla="*/ 54 w 343"/>
                  <a:gd name="T17" fmla="*/ 33 h 131"/>
                  <a:gd name="T18" fmla="*/ 30 w 343"/>
                  <a:gd name="T19" fmla="*/ 36 h 131"/>
                  <a:gd name="T20" fmla="*/ 5 w 343"/>
                  <a:gd name="T21" fmla="*/ 35 h 131"/>
                  <a:gd name="T22" fmla="*/ 0 w 343"/>
                  <a:gd name="T23" fmla="*/ 31 h 131"/>
                  <a:gd name="T24" fmla="*/ 4 w 343"/>
                  <a:gd name="T25" fmla="*/ 26 h 131"/>
                  <a:gd name="T26" fmla="*/ 4 w 343"/>
                  <a:gd name="T27" fmla="*/ 26 h 1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43"/>
                  <a:gd name="T43" fmla="*/ 0 h 131"/>
                  <a:gd name="T44" fmla="*/ 343 w 343"/>
                  <a:gd name="T45" fmla="*/ 131 h 13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43" h="131">
                    <a:moveTo>
                      <a:pt x="14" y="93"/>
                    </a:moveTo>
                    <a:lnTo>
                      <a:pt x="103" y="99"/>
                    </a:lnTo>
                    <a:lnTo>
                      <a:pt x="187" y="87"/>
                    </a:lnTo>
                    <a:lnTo>
                      <a:pt x="230" y="47"/>
                    </a:lnTo>
                    <a:lnTo>
                      <a:pt x="322" y="0"/>
                    </a:lnTo>
                    <a:lnTo>
                      <a:pt x="343" y="7"/>
                    </a:lnTo>
                    <a:lnTo>
                      <a:pt x="335" y="30"/>
                    </a:lnTo>
                    <a:lnTo>
                      <a:pt x="246" y="78"/>
                    </a:lnTo>
                    <a:lnTo>
                      <a:pt x="198" y="120"/>
                    </a:lnTo>
                    <a:lnTo>
                      <a:pt x="111" y="131"/>
                    </a:lnTo>
                    <a:lnTo>
                      <a:pt x="17" y="127"/>
                    </a:lnTo>
                    <a:lnTo>
                      <a:pt x="0" y="112"/>
                    </a:lnTo>
                    <a:lnTo>
                      <a:pt x="14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52" name="Freeform 58"/>
              <p:cNvSpPr>
                <a:spLocks/>
              </p:cNvSpPr>
              <p:nvPr/>
            </p:nvSpPr>
            <p:spPr bwMode="auto">
              <a:xfrm flipH="1">
                <a:off x="4268" y="838"/>
                <a:ext cx="36" cy="74"/>
              </a:xfrm>
              <a:custGeom>
                <a:avLst/>
                <a:gdLst>
                  <a:gd name="T0" fmla="*/ 6 w 131"/>
                  <a:gd name="T1" fmla="*/ 0 h 273"/>
                  <a:gd name="T2" fmla="*/ 26 w 131"/>
                  <a:gd name="T3" fmla="*/ 15 h 273"/>
                  <a:gd name="T4" fmla="*/ 35 w 131"/>
                  <a:gd name="T5" fmla="*/ 37 h 273"/>
                  <a:gd name="T6" fmla="*/ 36 w 131"/>
                  <a:gd name="T7" fmla="*/ 61 h 273"/>
                  <a:gd name="T8" fmla="*/ 35 w 131"/>
                  <a:gd name="T9" fmla="*/ 64 h 273"/>
                  <a:gd name="T10" fmla="*/ 27 w 131"/>
                  <a:gd name="T11" fmla="*/ 73 h 273"/>
                  <a:gd name="T12" fmla="*/ 21 w 131"/>
                  <a:gd name="T13" fmla="*/ 74 h 273"/>
                  <a:gd name="T14" fmla="*/ 19 w 131"/>
                  <a:gd name="T15" fmla="*/ 68 h 273"/>
                  <a:gd name="T16" fmla="*/ 22 w 131"/>
                  <a:gd name="T17" fmla="*/ 57 h 273"/>
                  <a:gd name="T18" fmla="*/ 21 w 131"/>
                  <a:gd name="T19" fmla="*/ 60 h 273"/>
                  <a:gd name="T20" fmla="*/ 19 w 131"/>
                  <a:gd name="T21" fmla="*/ 20 h 273"/>
                  <a:gd name="T22" fmla="*/ 10 w 131"/>
                  <a:gd name="T23" fmla="*/ 13 h 273"/>
                  <a:gd name="T24" fmla="*/ 0 w 131"/>
                  <a:gd name="T25" fmla="*/ 7 h 273"/>
                  <a:gd name="T26" fmla="*/ 0 w 131"/>
                  <a:gd name="T27" fmla="*/ 0 h 273"/>
                  <a:gd name="T28" fmla="*/ 6 w 131"/>
                  <a:gd name="T29" fmla="*/ 0 h 273"/>
                  <a:gd name="T30" fmla="*/ 6 w 131"/>
                  <a:gd name="T31" fmla="*/ 0 h 27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1"/>
                  <a:gd name="T49" fmla="*/ 0 h 273"/>
                  <a:gd name="T50" fmla="*/ 131 w 131"/>
                  <a:gd name="T51" fmla="*/ 273 h 27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1" h="273">
                    <a:moveTo>
                      <a:pt x="22" y="0"/>
                    </a:moveTo>
                    <a:lnTo>
                      <a:pt x="95" y="55"/>
                    </a:lnTo>
                    <a:lnTo>
                      <a:pt x="129" y="135"/>
                    </a:lnTo>
                    <a:lnTo>
                      <a:pt x="131" y="226"/>
                    </a:lnTo>
                    <a:lnTo>
                      <a:pt x="127" y="237"/>
                    </a:lnTo>
                    <a:lnTo>
                      <a:pt x="98" y="268"/>
                    </a:lnTo>
                    <a:lnTo>
                      <a:pt x="78" y="273"/>
                    </a:lnTo>
                    <a:lnTo>
                      <a:pt x="70" y="250"/>
                    </a:lnTo>
                    <a:lnTo>
                      <a:pt x="79" y="209"/>
                    </a:lnTo>
                    <a:lnTo>
                      <a:pt x="76" y="220"/>
                    </a:lnTo>
                    <a:lnTo>
                      <a:pt x="70" y="74"/>
                    </a:lnTo>
                    <a:lnTo>
                      <a:pt x="38" y="49"/>
                    </a:lnTo>
                    <a:lnTo>
                      <a:pt x="1" y="26"/>
                    </a:lnTo>
                    <a:lnTo>
                      <a:pt x="0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53" name="Freeform 59"/>
              <p:cNvSpPr>
                <a:spLocks/>
              </p:cNvSpPr>
              <p:nvPr/>
            </p:nvSpPr>
            <p:spPr bwMode="auto">
              <a:xfrm flipH="1">
                <a:off x="4291" y="482"/>
                <a:ext cx="74" cy="70"/>
              </a:xfrm>
              <a:custGeom>
                <a:avLst/>
                <a:gdLst>
                  <a:gd name="T0" fmla="*/ 74 w 270"/>
                  <a:gd name="T1" fmla="*/ 6 h 258"/>
                  <a:gd name="T2" fmla="*/ 67 w 270"/>
                  <a:gd name="T3" fmla="*/ 17 h 258"/>
                  <a:gd name="T4" fmla="*/ 59 w 270"/>
                  <a:gd name="T5" fmla="*/ 28 h 258"/>
                  <a:gd name="T6" fmla="*/ 53 w 270"/>
                  <a:gd name="T7" fmla="*/ 37 h 258"/>
                  <a:gd name="T8" fmla="*/ 45 w 270"/>
                  <a:gd name="T9" fmla="*/ 45 h 258"/>
                  <a:gd name="T10" fmla="*/ 28 w 270"/>
                  <a:gd name="T11" fmla="*/ 59 h 258"/>
                  <a:gd name="T12" fmla="*/ 17 w 270"/>
                  <a:gd name="T13" fmla="*/ 65 h 258"/>
                  <a:gd name="T14" fmla="*/ 5 w 270"/>
                  <a:gd name="T15" fmla="*/ 70 h 258"/>
                  <a:gd name="T16" fmla="*/ 0 w 270"/>
                  <a:gd name="T17" fmla="*/ 67 h 258"/>
                  <a:gd name="T18" fmla="*/ 3 w 270"/>
                  <a:gd name="T19" fmla="*/ 61 h 258"/>
                  <a:gd name="T20" fmla="*/ 24 w 270"/>
                  <a:gd name="T21" fmla="*/ 51 h 258"/>
                  <a:gd name="T22" fmla="*/ 40 w 270"/>
                  <a:gd name="T23" fmla="*/ 38 h 258"/>
                  <a:gd name="T24" fmla="*/ 54 w 270"/>
                  <a:gd name="T25" fmla="*/ 21 h 258"/>
                  <a:gd name="T26" fmla="*/ 60 w 270"/>
                  <a:gd name="T27" fmla="*/ 12 h 258"/>
                  <a:gd name="T28" fmla="*/ 67 w 270"/>
                  <a:gd name="T29" fmla="*/ 1 h 258"/>
                  <a:gd name="T30" fmla="*/ 73 w 270"/>
                  <a:gd name="T31" fmla="*/ 0 h 258"/>
                  <a:gd name="T32" fmla="*/ 74 w 270"/>
                  <a:gd name="T33" fmla="*/ 6 h 258"/>
                  <a:gd name="T34" fmla="*/ 74 w 270"/>
                  <a:gd name="T35" fmla="*/ 6 h 2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0"/>
                  <a:gd name="T55" fmla="*/ 0 h 258"/>
                  <a:gd name="T56" fmla="*/ 270 w 270"/>
                  <a:gd name="T57" fmla="*/ 258 h 2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0" h="258">
                    <a:moveTo>
                      <a:pt x="270" y="22"/>
                    </a:moveTo>
                    <a:lnTo>
                      <a:pt x="243" y="64"/>
                    </a:lnTo>
                    <a:lnTo>
                      <a:pt x="217" y="102"/>
                    </a:lnTo>
                    <a:lnTo>
                      <a:pt x="192" y="136"/>
                    </a:lnTo>
                    <a:lnTo>
                      <a:pt x="164" y="167"/>
                    </a:lnTo>
                    <a:lnTo>
                      <a:pt x="101" y="218"/>
                    </a:lnTo>
                    <a:lnTo>
                      <a:pt x="63" y="239"/>
                    </a:lnTo>
                    <a:lnTo>
                      <a:pt x="19" y="258"/>
                    </a:lnTo>
                    <a:lnTo>
                      <a:pt x="0" y="247"/>
                    </a:lnTo>
                    <a:lnTo>
                      <a:pt x="10" y="226"/>
                    </a:lnTo>
                    <a:lnTo>
                      <a:pt x="86" y="188"/>
                    </a:lnTo>
                    <a:lnTo>
                      <a:pt x="145" y="140"/>
                    </a:lnTo>
                    <a:lnTo>
                      <a:pt x="196" y="78"/>
                    </a:lnTo>
                    <a:lnTo>
                      <a:pt x="219" y="43"/>
                    </a:lnTo>
                    <a:lnTo>
                      <a:pt x="243" y="3"/>
                    </a:lnTo>
                    <a:lnTo>
                      <a:pt x="266" y="0"/>
                    </a:lnTo>
                    <a:lnTo>
                      <a:pt x="27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54" name="Freeform 60"/>
              <p:cNvSpPr>
                <a:spLocks/>
              </p:cNvSpPr>
              <p:nvPr/>
            </p:nvSpPr>
            <p:spPr bwMode="auto">
              <a:xfrm flipH="1">
                <a:off x="4363" y="556"/>
                <a:ext cx="53" cy="105"/>
              </a:xfrm>
              <a:custGeom>
                <a:avLst/>
                <a:gdLst>
                  <a:gd name="T0" fmla="*/ 53 w 192"/>
                  <a:gd name="T1" fmla="*/ 7 h 390"/>
                  <a:gd name="T2" fmla="*/ 40 w 192"/>
                  <a:gd name="T3" fmla="*/ 26 h 390"/>
                  <a:gd name="T4" fmla="*/ 31 w 192"/>
                  <a:gd name="T5" fmla="*/ 47 h 390"/>
                  <a:gd name="T6" fmla="*/ 25 w 192"/>
                  <a:gd name="T7" fmla="*/ 61 h 390"/>
                  <a:gd name="T8" fmla="*/ 17 w 192"/>
                  <a:gd name="T9" fmla="*/ 74 h 390"/>
                  <a:gd name="T10" fmla="*/ 9 w 192"/>
                  <a:gd name="T11" fmla="*/ 86 h 390"/>
                  <a:gd name="T12" fmla="*/ 14 w 192"/>
                  <a:gd name="T13" fmla="*/ 93 h 390"/>
                  <a:gd name="T14" fmla="*/ 20 w 192"/>
                  <a:gd name="T15" fmla="*/ 98 h 390"/>
                  <a:gd name="T16" fmla="*/ 18 w 192"/>
                  <a:gd name="T17" fmla="*/ 105 h 390"/>
                  <a:gd name="T18" fmla="*/ 12 w 192"/>
                  <a:gd name="T19" fmla="*/ 103 h 390"/>
                  <a:gd name="T20" fmla="*/ 0 w 192"/>
                  <a:gd name="T21" fmla="*/ 87 h 390"/>
                  <a:gd name="T22" fmla="*/ 3 w 192"/>
                  <a:gd name="T23" fmla="*/ 77 h 390"/>
                  <a:gd name="T24" fmla="*/ 9 w 192"/>
                  <a:gd name="T25" fmla="*/ 69 h 390"/>
                  <a:gd name="T26" fmla="*/ 23 w 192"/>
                  <a:gd name="T27" fmla="*/ 43 h 390"/>
                  <a:gd name="T28" fmla="*/ 33 w 192"/>
                  <a:gd name="T29" fmla="*/ 20 h 390"/>
                  <a:gd name="T30" fmla="*/ 38 w 192"/>
                  <a:gd name="T31" fmla="*/ 10 h 390"/>
                  <a:gd name="T32" fmla="*/ 47 w 192"/>
                  <a:gd name="T33" fmla="*/ 0 h 390"/>
                  <a:gd name="T34" fmla="*/ 53 w 192"/>
                  <a:gd name="T35" fmla="*/ 0 h 390"/>
                  <a:gd name="T36" fmla="*/ 53 w 192"/>
                  <a:gd name="T37" fmla="*/ 7 h 390"/>
                  <a:gd name="T38" fmla="*/ 53 w 192"/>
                  <a:gd name="T39" fmla="*/ 7 h 39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92"/>
                  <a:gd name="T61" fmla="*/ 0 h 390"/>
                  <a:gd name="T62" fmla="*/ 192 w 192"/>
                  <a:gd name="T63" fmla="*/ 390 h 39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92" h="390">
                    <a:moveTo>
                      <a:pt x="192" y="25"/>
                    </a:moveTo>
                    <a:lnTo>
                      <a:pt x="144" y="95"/>
                    </a:lnTo>
                    <a:lnTo>
                      <a:pt x="114" y="173"/>
                    </a:lnTo>
                    <a:lnTo>
                      <a:pt x="89" y="225"/>
                    </a:lnTo>
                    <a:lnTo>
                      <a:pt x="60" y="274"/>
                    </a:lnTo>
                    <a:lnTo>
                      <a:pt x="32" y="320"/>
                    </a:lnTo>
                    <a:lnTo>
                      <a:pt x="49" y="344"/>
                    </a:lnTo>
                    <a:lnTo>
                      <a:pt x="72" y="365"/>
                    </a:lnTo>
                    <a:lnTo>
                      <a:pt x="66" y="390"/>
                    </a:lnTo>
                    <a:lnTo>
                      <a:pt x="45" y="384"/>
                    </a:lnTo>
                    <a:lnTo>
                      <a:pt x="0" y="323"/>
                    </a:lnTo>
                    <a:lnTo>
                      <a:pt x="11" y="287"/>
                    </a:lnTo>
                    <a:lnTo>
                      <a:pt x="34" y="255"/>
                    </a:lnTo>
                    <a:lnTo>
                      <a:pt x="85" y="160"/>
                    </a:lnTo>
                    <a:lnTo>
                      <a:pt x="119" y="76"/>
                    </a:lnTo>
                    <a:lnTo>
                      <a:pt x="138" y="38"/>
                    </a:lnTo>
                    <a:lnTo>
                      <a:pt x="169" y="0"/>
                    </a:lnTo>
                    <a:lnTo>
                      <a:pt x="192" y="0"/>
                    </a:lnTo>
                    <a:lnTo>
                      <a:pt x="192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55" name="Freeform 61"/>
              <p:cNvSpPr>
                <a:spLocks/>
              </p:cNvSpPr>
              <p:nvPr/>
            </p:nvSpPr>
            <p:spPr bwMode="auto">
              <a:xfrm flipH="1">
                <a:off x="4405" y="640"/>
                <a:ext cx="108" cy="110"/>
              </a:xfrm>
              <a:custGeom>
                <a:avLst/>
                <a:gdLst>
                  <a:gd name="T0" fmla="*/ 106 w 397"/>
                  <a:gd name="T1" fmla="*/ 8 h 409"/>
                  <a:gd name="T2" fmla="*/ 83 w 397"/>
                  <a:gd name="T3" fmla="*/ 25 h 409"/>
                  <a:gd name="T4" fmla="*/ 73 w 397"/>
                  <a:gd name="T5" fmla="*/ 35 h 409"/>
                  <a:gd name="T6" fmla="*/ 63 w 397"/>
                  <a:gd name="T7" fmla="*/ 47 h 409"/>
                  <a:gd name="T8" fmla="*/ 49 w 397"/>
                  <a:gd name="T9" fmla="*/ 63 h 409"/>
                  <a:gd name="T10" fmla="*/ 34 w 397"/>
                  <a:gd name="T11" fmla="*/ 79 h 409"/>
                  <a:gd name="T12" fmla="*/ 7 w 397"/>
                  <a:gd name="T13" fmla="*/ 109 h 409"/>
                  <a:gd name="T14" fmla="*/ 1 w 397"/>
                  <a:gd name="T15" fmla="*/ 110 h 409"/>
                  <a:gd name="T16" fmla="*/ 0 w 397"/>
                  <a:gd name="T17" fmla="*/ 103 h 409"/>
                  <a:gd name="T18" fmla="*/ 13 w 397"/>
                  <a:gd name="T19" fmla="*/ 86 h 409"/>
                  <a:gd name="T20" fmla="*/ 27 w 397"/>
                  <a:gd name="T21" fmla="*/ 70 h 409"/>
                  <a:gd name="T22" fmla="*/ 41 w 397"/>
                  <a:gd name="T23" fmla="*/ 55 h 409"/>
                  <a:gd name="T24" fmla="*/ 55 w 397"/>
                  <a:gd name="T25" fmla="*/ 39 h 409"/>
                  <a:gd name="T26" fmla="*/ 66 w 397"/>
                  <a:gd name="T27" fmla="*/ 27 h 409"/>
                  <a:gd name="T28" fmla="*/ 77 w 397"/>
                  <a:gd name="T29" fmla="*/ 17 h 409"/>
                  <a:gd name="T30" fmla="*/ 88 w 397"/>
                  <a:gd name="T31" fmla="*/ 8 h 409"/>
                  <a:gd name="T32" fmla="*/ 103 w 397"/>
                  <a:gd name="T33" fmla="*/ 0 h 409"/>
                  <a:gd name="T34" fmla="*/ 108 w 397"/>
                  <a:gd name="T35" fmla="*/ 2 h 409"/>
                  <a:gd name="T36" fmla="*/ 106 w 397"/>
                  <a:gd name="T37" fmla="*/ 8 h 409"/>
                  <a:gd name="T38" fmla="*/ 106 w 397"/>
                  <a:gd name="T39" fmla="*/ 8 h 40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97"/>
                  <a:gd name="T61" fmla="*/ 0 h 409"/>
                  <a:gd name="T62" fmla="*/ 397 w 397"/>
                  <a:gd name="T63" fmla="*/ 409 h 40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97" h="409">
                    <a:moveTo>
                      <a:pt x="390" y="30"/>
                    </a:moveTo>
                    <a:lnTo>
                      <a:pt x="304" y="93"/>
                    </a:lnTo>
                    <a:lnTo>
                      <a:pt x="270" y="131"/>
                    </a:lnTo>
                    <a:lnTo>
                      <a:pt x="230" y="175"/>
                    </a:lnTo>
                    <a:lnTo>
                      <a:pt x="179" y="234"/>
                    </a:lnTo>
                    <a:lnTo>
                      <a:pt x="126" y="293"/>
                    </a:lnTo>
                    <a:lnTo>
                      <a:pt x="25" y="407"/>
                    </a:lnTo>
                    <a:lnTo>
                      <a:pt x="2" y="409"/>
                    </a:lnTo>
                    <a:lnTo>
                      <a:pt x="0" y="384"/>
                    </a:lnTo>
                    <a:lnTo>
                      <a:pt x="48" y="321"/>
                    </a:lnTo>
                    <a:lnTo>
                      <a:pt x="99" y="260"/>
                    </a:lnTo>
                    <a:lnTo>
                      <a:pt x="152" y="203"/>
                    </a:lnTo>
                    <a:lnTo>
                      <a:pt x="202" y="144"/>
                    </a:lnTo>
                    <a:lnTo>
                      <a:pt x="243" y="99"/>
                    </a:lnTo>
                    <a:lnTo>
                      <a:pt x="283" y="63"/>
                    </a:lnTo>
                    <a:lnTo>
                      <a:pt x="325" y="30"/>
                    </a:lnTo>
                    <a:lnTo>
                      <a:pt x="377" y="0"/>
                    </a:lnTo>
                    <a:lnTo>
                      <a:pt x="397" y="8"/>
                    </a:lnTo>
                    <a:lnTo>
                      <a:pt x="39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56" name="Freeform 62"/>
              <p:cNvSpPr>
                <a:spLocks/>
              </p:cNvSpPr>
              <p:nvPr/>
            </p:nvSpPr>
            <p:spPr bwMode="auto">
              <a:xfrm flipH="1">
                <a:off x="4485" y="771"/>
                <a:ext cx="46" cy="60"/>
              </a:xfrm>
              <a:custGeom>
                <a:avLst/>
                <a:gdLst>
                  <a:gd name="T0" fmla="*/ 6 w 168"/>
                  <a:gd name="T1" fmla="*/ 0 h 226"/>
                  <a:gd name="T2" fmla="*/ 25 w 168"/>
                  <a:gd name="T3" fmla="*/ 14 h 226"/>
                  <a:gd name="T4" fmla="*/ 36 w 168"/>
                  <a:gd name="T5" fmla="*/ 35 h 226"/>
                  <a:gd name="T6" fmla="*/ 38 w 168"/>
                  <a:gd name="T7" fmla="*/ 45 h 226"/>
                  <a:gd name="T8" fmla="*/ 44 w 168"/>
                  <a:gd name="T9" fmla="*/ 52 h 226"/>
                  <a:gd name="T10" fmla="*/ 46 w 168"/>
                  <a:gd name="T11" fmla="*/ 58 h 226"/>
                  <a:gd name="T12" fmla="*/ 40 w 168"/>
                  <a:gd name="T13" fmla="*/ 60 h 226"/>
                  <a:gd name="T14" fmla="*/ 31 w 168"/>
                  <a:gd name="T15" fmla="*/ 51 h 226"/>
                  <a:gd name="T16" fmla="*/ 28 w 168"/>
                  <a:gd name="T17" fmla="*/ 37 h 226"/>
                  <a:gd name="T18" fmla="*/ 24 w 168"/>
                  <a:gd name="T19" fmla="*/ 28 h 226"/>
                  <a:gd name="T20" fmla="*/ 19 w 168"/>
                  <a:gd name="T21" fmla="*/ 20 h 226"/>
                  <a:gd name="T22" fmla="*/ 12 w 168"/>
                  <a:gd name="T23" fmla="*/ 14 h 226"/>
                  <a:gd name="T24" fmla="*/ 3 w 168"/>
                  <a:gd name="T25" fmla="*/ 8 h 226"/>
                  <a:gd name="T26" fmla="*/ 0 w 168"/>
                  <a:gd name="T27" fmla="*/ 3 h 226"/>
                  <a:gd name="T28" fmla="*/ 6 w 168"/>
                  <a:gd name="T29" fmla="*/ 0 h 226"/>
                  <a:gd name="T30" fmla="*/ 6 w 168"/>
                  <a:gd name="T31" fmla="*/ 0 h 2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8"/>
                  <a:gd name="T49" fmla="*/ 0 h 226"/>
                  <a:gd name="T50" fmla="*/ 168 w 168"/>
                  <a:gd name="T51" fmla="*/ 226 h 2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8" h="226">
                    <a:moveTo>
                      <a:pt x="21" y="0"/>
                    </a:moveTo>
                    <a:lnTo>
                      <a:pt x="92" y="51"/>
                    </a:lnTo>
                    <a:lnTo>
                      <a:pt x="130" y="131"/>
                    </a:lnTo>
                    <a:lnTo>
                      <a:pt x="139" y="169"/>
                    </a:lnTo>
                    <a:lnTo>
                      <a:pt x="160" y="195"/>
                    </a:lnTo>
                    <a:lnTo>
                      <a:pt x="168" y="218"/>
                    </a:lnTo>
                    <a:lnTo>
                      <a:pt x="147" y="226"/>
                    </a:lnTo>
                    <a:lnTo>
                      <a:pt x="114" y="192"/>
                    </a:lnTo>
                    <a:lnTo>
                      <a:pt x="101" y="140"/>
                    </a:lnTo>
                    <a:lnTo>
                      <a:pt x="86" y="104"/>
                    </a:lnTo>
                    <a:lnTo>
                      <a:pt x="69" y="74"/>
                    </a:lnTo>
                    <a:lnTo>
                      <a:pt x="44" y="51"/>
                    </a:lnTo>
                    <a:lnTo>
                      <a:pt x="10" y="32"/>
                    </a:lnTo>
                    <a:lnTo>
                      <a:pt x="0" y="1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57" name="Freeform 63"/>
              <p:cNvSpPr>
                <a:spLocks/>
              </p:cNvSpPr>
              <p:nvPr/>
            </p:nvSpPr>
            <p:spPr bwMode="auto">
              <a:xfrm flipH="1">
                <a:off x="4034" y="470"/>
                <a:ext cx="106" cy="54"/>
              </a:xfrm>
              <a:custGeom>
                <a:avLst/>
                <a:gdLst>
                  <a:gd name="T0" fmla="*/ 5 w 384"/>
                  <a:gd name="T1" fmla="*/ 0 h 200"/>
                  <a:gd name="T2" fmla="*/ 30 w 384"/>
                  <a:gd name="T3" fmla="*/ 11 h 200"/>
                  <a:gd name="T4" fmla="*/ 41 w 384"/>
                  <a:gd name="T5" fmla="*/ 16 h 200"/>
                  <a:gd name="T6" fmla="*/ 54 w 384"/>
                  <a:gd name="T7" fmla="*/ 21 h 200"/>
                  <a:gd name="T8" fmla="*/ 102 w 384"/>
                  <a:gd name="T9" fmla="*/ 39 h 200"/>
                  <a:gd name="T10" fmla="*/ 106 w 384"/>
                  <a:gd name="T11" fmla="*/ 48 h 200"/>
                  <a:gd name="T12" fmla="*/ 104 w 384"/>
                  <a:gd name="T13" fmla="*/ 54 h 200"/>
                  <a:gd name="T14" fmla="*/ 99 w 384"/>
                  <a:gd name="T15" fmla="*/ 52 h 200"/>
                  <a:gd name="T16" fmla="*/ 95 w 384"/>
                  <a:gd name="T17" fmla="*/ 46 h 200"/>
                  <a:gd name="T18" fmla="*/ 84 w 384"/>
                  <a:gd name="T19" fmla="*/ 41 h 200"/>
                  <a:gd name="T20" fmla="*/ 73 w 384"/>
                  <a:gd name="T21" fmla="*/ 37 h 200"/>
                  <a:gd name="T22" fmla="*/ 51 w 384"/>
                  <a:gd name="T23" fmla="*/ 30 h 200"/>
                  <a:gd name="T24" fmla="*/ 27 w 384"/>
                  <a:gd name="T25" fmla="*/ 19 h 200"/>
                  <a:gd name="T26" fmla="*/ 16 w 384"/>
                  <a:gd name="T27" fmla="*/ 14 h 200"/>
                  <a:gd name="T28" fmla="*/ 2 w 384"/>
                  <a:gd name="T29" fmla="*/ 9 h 200"/>
                  <a:gd name="T30" fmla="*/ 0 w 384"/>
                  <a:gd name="T31" fmla="*/ 3 h 200"/>
                  <a:gd name="T32" fmla="*/ 2 w 384"/>
                  <a:gd name="T33" fmla="*/ 1 h 200"/>
                  <a:gd name="T34" fmla="*/ 5 w 384"/>
                  <a:gd name="T35" fmla="*/ 0 h 200"/>
                  <a:gd name="T36" fmla="*/ 5 w 384"/>
                  <a:gd name="T37" fmla="*/ 0 h 2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4"/>
                  <a:gd name="T58" fmla="*/ 0 h 200"/>
                  <a:gd name="T59" fmla="*/ 384 w 384"/>
                  <a:gd name="T60" fmla="*/ 200 h 20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4" h="200">
                    <a:moveTo>
                      <a:pt x="19" y="0"/>
                    </a:moveTo>
                    <a:lnTo>
                      <a:pt x="108" y="40"/>
                    </a:lnTo>
                    <a:lnTo>
                      <a:pt x="148" y="59"/>
                    </a:lnTo>
                    <a:lnTo>
                      <a:pt x="195" y="78"/>
                    </a:lnTo>
                    <a:lnTo>
                      <a:pt x="368" y="146"/>
                    </a:lnTo>
                    <a:lnTo>
                      <a:pt x="384" y="177"/>
                    </a:lnTo>
                    <a:lnTo>
                      <a:pt x="378" y="200"/>
                    </a:lnTo>
                    <a:lnTo>
                      <a:pt x="357" y="192"/>
                    </a:lnTo>
                    <a:lnTo>
                      <a:pt x="344" y="171"/>
                    </a:lnTo>
                    <a:lnTo>
                      <a:pt x="304" y="150"/>
                    </a:lnTo>
                    <a:lnTo>
                      <a:pt x="266" y="137"/>
                    </a:lnTo>
                    <a:lnTo>
                      <a:pt x="186" y="110"/>
                    </a:lnTo>
                    <a:lnTo>
                      <a:pt x="98" y="72"/>
                    </a:lnTo>
                    <a:lnTo>
                      <a:pt x="58" y="53"/>
                    </a:lnTo>
                    <a:lnTo>
                      <a:pt x="9" y="34"/>
                    </a:lnTo>
                    <a:lnTo>
                      <a:pt x="0" y="11"/>
                    </a:lnTo>
                    <a:lnTo>
                      <a:pt x="7" y="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58" name="Freeform 64"/>
              <p:cNvSpPr>
                <a:spLocks/>
              </p:cNvSpPr>
              <p:nvPr/>
            </p:nvSpPr>
            <p:spPr bwMode="auto">
              <a:xfrm flipH="1">
                <a:off x="4070" y="540"/>
                <a:ext cx="250" cy="284"/>
              </a:xfrm>
              <a:custGeom>
                <a:avLst/>
                <a:gdLst>
                  <a:gd name="T0" fmla="*/ 250 w 910"/>
                  <a:gd name="T1" fmla="*/ 7 h 1059"/>
                  <a:gd name="T2" fmla="*/ 238 w 910"/>
                  <a:gd name="T3" fmla="*/ 23 h 1059"/>
                  <a:gd name="T4" fmla="*/ 228 w 910"/>
                  <a:gd name="T5" fmla="*/ 37 h 1059"/>
                  <a:gd name="T6" fmla="*/ 218 w 910"/>
                  <a:gd name="T7" fmla="*/ 51 h 1059"/>
                  <a:gd name="T8" fmla="*/ 208 w 910"/>
                  <a:gd name="T9" fmla="*/ 63 h 1059"/>
                  <a:gd name="T10" fmla="*/ 197 w 910"/>
                  <a:gd name="T11" fmla="*/ 75 h 1059"/>
                  <a:gd name="T12" fmla="*/ 187 w 910"/>
                  <a:gd name="T13" fmla="*/ 88 h 1059"/>
                  <a:gd name="T14" fmla="*/ 175 w 910"/>
                  <a:gd name="T15" fmla="*/ 102 h 1059"/>
                  <a:gd name="T16" fmla="*/ 163 w 910"/>
                  <a:gd name="T17" fmla="*/ 117 h 1059"/>
                  <a:gd name="T18" fmla="*/ 151 w 910"/>
                  <a:gd name="T19" fmla="*/ 135 h 1059"/>
                  <a:gd name="T20" fmla="*/ 140 w 910"/>
                  <a:gd name="T21" fmla="*/ 152 h 1059"/>
                  <a:gd name="T22" fmla="*/ 128 w 910"/>
                  <a:gd name="T23" fmla="*/ 167 h 1059"/>
                  <a:gd name="T24" fmla="*/ 114 w 910"/>
                  <a:gd name="T25" fmla="*/ 182 h 1059"/>
                  <a:gd name="T26" fmla="*/ 90 w 910"/>
                  <a:gd name="T27" fmla="*/ 205 h 1059"/>
                  <a:gd name="T28" fmla="*/ 72 w 910"/>
                  <a:gd name="T29" fmla="*/ 224 h 1059"/>
                  <a:gd name="T30" fmla="*/ 54 w 910"/>
                  <a:gd name="T31" fmla="*/ 240 h 1059"/>
                  <a:gd name="T32" fmla="*/ 39 w 910"/>
                  <a:gd name="T33" fmla="*/ 253 h 1059"/>
                  <a:gd name="T34" fmla="*/ 24 w 910"/>
                  <a:gd name="T35" fmla="*/ 267 h 1059"/>
                  <a:gd name="T36" fmla="*/ 7 w 910"/>
                  <a:gd name="T37" fmla="*/ 284 h 1059"/>
                  <a:gd name="T38" fmla="*/ 1 w 910"/>
                  <a:gd name="T39" fmla="*/ 284 h 1059"/>
                  <a:gd name="T40" fmla="*/ 0 w 910"/>
                  <a:gd name="T41" fmla="*/ 281 h 1059"/>
                  <a:gd name="T42" fmla="*/ 1 w 910"/>
                  <a:gd name="T43" fmla="*/ 277 h 1059"/>
                  <a:gd name="T44" fmla="*/ 10 w 910"/>
                  <a:gd name="T45" fmla="*/ 268 h 1059"/>
                  <a:gd name="T46" fmla="*/ 18 w 910"/>
                  <a:gd name="T47" fmla="*/ 260 h 1059"/>
                  <a:gd name="T48" fmla="*/ 32 w 910"/>
                  <a:gd name="T49" fmla="*/ 245 h 1059"/>
                  <a:gd name="T50" fmla="*/ 48 w 910"/>
                  <a:gd name="T51" fmla="*/ 231 h 1059"/>
                  <a:gd name="T52" fmla="*/ 65 w 910"/>
                  <a:gd name="T53" fmla="*/ 215 h 1059"/>
                  <a:gd name="T54" fmla="*/ 82 w 910"/>
                  <a:gd name="T55" fmla="*/ 197 h 1059"/>
                  <a:gd name="T56" fmla="*/ 93 w 910"/>
                  <a:gd name="T57" fmla="*/ 183 h 1059"/>
                  <a:gd name="T58" fmla="*/ 103 w 910"/>
                  <a:gd name="T59" fmla="*/ 170 h 1059"/>
                  <a:gd name="T60" fmla="*/ 118 w 910"/>
                  <a:gd name="T61" fmla="*/ 156 h 1059"/>
                  <a:gd name="T62" fmla="*/ 129 w 910"/>
                  <a:gd name="T63" fmla="*/ 140 h 1059"/>
                  <a:gd name="T64" fmla="*/ 140 w 910"/>
                  <a:gd name="T65" fmla="*/ 124 h 1059"/>
                  <a:gd name="T66" fmla="*/ 145 w 910"/>
                  <a:gd name="T67" fmla="*/ 116 h 1059"/>
                  <a:gd name="T68" fmla="*/ 152 w 910"/>
                  <a:gd name="T69" fmla="*/ 107 h 1059"/>
                  <a:gd name="T70" fmla="*/ 164 w 910"/>
                  <a:gd name="T71" fmla="*/ 92 h 1059"/>
                  <a:gd name="T72" fmla="*/ 176 w 910"/>
                  <a:gd name="T73" fmla="*/ 79 h 1059"/>
                  <a:gd name="T74" fmla="*/ 187 w 910"/>
                  <a:gd name="T75" fmla="*/ 66 h 1059"/>
                  <a:gd name="T76" fmla="*/ 198 w 910"/>
                  <a:gd name="T77" fmla="*/ 55 h 1059"/>
                  <a:gd name="T78" fmla="*/ 209 w 910"/>
                  <a:gd name="T79" fmla="*/ 43 h 1059"/>
                  <a:gd name="T80" fmla="*/ 220 w 910"/>
                  <a:gd name="T81" fmla="*/ 31 h 1059"/>
                  <a:gd name="T82" fmla="*/ 232 w 910"/>
                  <a:gd name="T83" fmla="*/ 17 h 1059"/>
                  <a:gd name="T84" fmla="*/ 243 w 910"/>
                  <a:gd name="T85" fmla="*/ 2 h 1059"/>
                  <a:gd name="T86" fmla="*/ 249 w 910"/>
                  <a:gd name="T87" fmla="*/ 0 h 1059"/>
                  <a:gd name="T88" fmla="*/ 250 w 910"/>
                  <a:gd name="T89" fmla="*/ 7 h 1059"/>
                  <a:gd name="T90" fmla="*/ 250 w 910"/>
                  <a:gd name="T91" fmla="*/ 7 h 105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10"/>
                  <a:gd name="T139" fmla="*/ 0 h 1059"/>
                  <a:gd name="T140" fmla="*/ 910 w 910"/>
                  <a:gd name="T141" fmla="*/ 1059 h 105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10" h="1059">
                    <a:moveTo>
                      <a:pt x="910" y="25"/>
                    </a:moveTo>
                    <a:lnTo>
                      <a:pt x="868" y="86"/>
                    </a:lnTo>
                    <a:lnTo>
                      <a:pt x="830" y="139"/>
                    </a:lnTo>
                    <a:lnTo>
                      <a:pt x="794" y="189"/>
                    </a:lnTo>
                    <a:lnTo>
                      <a:pt x="756" y="234"/>
                    </a:lnTo>
                    <a:lnTo>
                      <a:pt x="718" y="280"/>
                    </a:lnTo>
                    <a:lnTo>
                      <a:pt x="680" y="327"/>
                    </a:lnTo>
                    <a:lnTo>
                      <a:pt x="638" y="379"/>
                    </a:lnTo>
                    <a:lnTo>
                      <a:pt x="595" y="438"/>
                    </a:lnTo>
                    <a:lnTo>
                      <a:pt x="549" y="504"/>
                    </a:lnTo>
                    <a:lnTo>
                      <a:pt x="509" y="565"/>
                    </a:lnTo>
                    <a:lnTo>
                      <a:pt x="467" y="624"/>
                    </a:lnTo>
                    <a:lnTo>
                      <a:pt x="414" y="679"/>
                    </a:lnTo>
                    <a:lnTo>
                      <a:pt x="328" y="765"/>
                    </a:lnTo>
                    <a:lnTo>
                      <a:pt x="262" y="837"/>
                    </a:lnTo>
                    <a:lnTo>
                      <a:pt x="197" y="894"/>
                    </a:lnTo>
                    <a:lnTo>
                      <a:pt x="142" y="943"/>
                    </a:lnTo>
                    <a:lnTo>
                      <a:pt x="87" y="995"/>
                    </a:lnTo>
                    <a:lnTo>
                      <a:pt x="26" y="1059"/>
                    </a:lnTo>
                    <a:lnTo>
                      <a:pt x="5" y="1059"/>
                    </a:lnTo>
                    <a:lnTo>
                      <a:pt x="0" y="1048"/>
                    </a:lnTo>
                    <a:lnTo>
                      <a:pt x="5" y="1034"/>
                    </a:lnTo>
                    <a:lnTo>
                      <a:pt x="36" y="1000"/>
                    </a:lnTo>
                    <a:lnTo>
                      <a:pt x="66" y="968"/>
                    </a:lnTo>
                    <a:lnTo>
                      <a:pt x="117" y="913"/>
                    </a:lnTo>
                    <a:lnTo>
                      <a:pt x="173" y="860"/>
                    </a:lnTo>
                    <a:lnTo>
                      <a:pt x="235" y="801"/>
                    </a:lnTo>
                    <a:lnTo>
                      <a:pt x="300" y="736"/>
                    </a:lnTo>
                    <a:lnTo>
                      <a:pt x="338" y="683"/>
                    </a:lnTo>
                    <a:lnTo>
                      <a:pt x="376" y="633"/>
                    </a:lnTo>
                    <a:lnTo>
                      <a:pt x="429" y="580"/>
                    </a:lnTo>
                    <a:lnTo>
                      <a:pt x="471" y="523"/>
                    </a:lnTo>
                    <a:lnTo>
                      <a:pt x="509" y="464"/>
                    </a:lnTo>
                    <a:lnTo>
                      <a:pt x="528" y="432"/>
                    </a:lnTo>
                    <a:lnTo>
                      <a:pt x="553" y="400"/>
                    </a:lnTo>
                    <a:lnTo>
                      <a:pt x="597" y="343"/>
                    </a:lnTo>
                    <a:lnTo>
                      <a:pt x="640" y="293"/>
                    </a:lnTo>
                    <a:lnTo>
                      <a:pt x="682" y="247"/>
                    </a:lnTo>
                    <a:lnTo>
                      <a:pt x="722" y="206"/>
                    </a:lnTo>
                    <a:lnTo>
                      <a:pt x="762" y="162"/>
                    </a:lnTo>
                    <a:lnTo>
                      <a:pt x="802" y="116"/>
                    </a:lnTo>
                    <a:lnTo>
                      <a:pt x="844" y="65"/>
                    </a:lnTo>
                    <a:lnTo>
                      <a:pt x="884" y="6"/>
                    </a:lnTo>
                    <a:lnTo>
                      <a:pt x="907" y="0"/>
                    </a:lnTo>
                    <a:lnTo>
                      <a:pt x="91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59" name="Freeform 65"/>
              <p:cNvSpPr>
                <a:spLocks/>
              </p:cNvSpPr>
              <p:nvPr/>
            </p:nvSpPr>
            <p:spPr bwMode="auto">
              <a:xfrm flipH="1">
                <a:off x="4015" y="614"/>
                <a:ext cx="258" cy="315"/>
              </a:xfrm>
              <a:custGeom>
                <a:avLst/>
                <a:gdLst>
                  <a:gd name="T0" fmla="*/ 258 w 939"/>
                  <a:gd name="T1" fmla="*/ 21 h 1175"/>
                  <a:gd name="T2" fmla="*/ 246 w 939"/>
                  <a:gd name="T3" fmla="*/ 66 h 1175"/>
                  <a:gd name="T4" fmla="*/ 207 w 939"/>
                  <a:gd name="T5" fmla="*/ 157 h 1175"/>
                  <a:gd name="T6" fmla="*/ 201 w 939"/>
                  <a:gd name="T7" fmla="*/ 170 h 1175"/>
                  <a:gd name="T8" fmla="*/ 196 w 939"/>
                  <a:gd name="T9" fmla="*/ 184 h 1175"/>
                  <a:gd name="T10" fmla="*/ 186 w 939"/>
                  <a:gd name="T11" fmla="*/ 195 h 1175"/>
                  <a:gd name="T12" fmla="*/ 176 w 939"/>
                  <a:gd name="T13" fmla="*/ 203 h 1175"/>
                  <a:gd name="T14" fmla="*/ 166 w 939"/>
                  <a:gd name="T15" fmla="*/ 209 h 1175"/>
                  <a:gd name="T16" fmla="*/ 156 w 939"/>
                  <a:gd name="T17" fmla="*/ 214 h 1175"/>
                  <a:gd name="T18" fmla="*/ 135 w 939"/>
                  <a:gd name="T19" fmla="*/ 225 h 1175"/>
                  <a:gd name="T20" fmla="*/ 123 w 939"/>
                  <a:gd name="T21" fmla="*/ 231 h 1175"/>
                  <a:gd name="T22" fmla="*/ 111 w 939"/>
                  <a:gd name="T23" fmla="*/ 239 h 1175"/>
                  <a:gd name="T24" fmla="*/ 95 w 939"/>
                  <a:gd name="T25" fmla="*/ 251 h 1175"/>
                  <a:gd name="T26" fmla="*/ 81 w 939"/>
                  <a:gd name="T27" fmla="*/ 264 h 1175"/>
                  <a:gd name="T28" fmla="*/ 67 w 939"/>
                  <a:gd name="T29" fmla="*/ 276 h 1175"/>
                  <a:gd name="T30" fmla="*/ 51 w 939"/>
                  <a:gd name="T31" fmla="*/ 289 h 1175"/>
                  <a:gd name="T32" fmla="*/ 39 w 939"/>
                  <a:gd name="T33" fmla="*/ 297 h 1175"/>
                  <a:gd name="T34" fmla="*/ 29 w 939"/>
                  <a:gd name="T35" fmla="*/ 303 h 1175"/>
                  <a:gd name="T36" fmla="*/ 18 w 939"/>
                  <a:gd name="T37" fmla="*/ 309 h 1175"/>
                  <a:gd name="T38" fmla="*/ 6 w 939"/>
                  <a:gd name="T39" fmla="*/ 315 h 1175"/>
                  <a:gd name="T40" fmla="*/ 0 w 939"/>
                  <a:gd name="T41" fmla="*/ 312 h 1175"/>
                  <a:gd name="T42" fmla="*/ 2 w 939"/>
                  <a:gd name="T43" fmla="*/ 306 h 1175"/>
                  <a:gd name="T44" fmla="*/ 19 w 939"/>
                  <a:gd name="T45" fmla="*/ 293 h 1175"/>
                  <a:gd name="T46" fmla="*/ 35 w 939"/>
                  <a:gd name="T47" fmla="*/ 278 h 1175"/>
                  <a:gd name="T48" fmla="*/ 54 w 939"/>
                  <a:gd name="T49" fmla="*/ 265 h 1175"/>
                  <a:gd name="T50" fmla="*/ 70 w 939"/>
                  <a:gd name="T51" fmla="*/ 250 h 1175"/>
                  <a:gd name="T52" fmla="*/ 88 w 939"/>
                  <a:gd name="T53" fmla="*/ 236 h 1175"/>
                  <a:gd name="T54" fmla="*/ 106 w 939"/>
                  <a:gd name="T55" fmla="*/ 223 h 1175"/>
                  <a:gd name="T56" fmla="*/ 182 w 939"/>
                  <a:gd name="T57" fmla="*/ 167 h 1175"/>
                  <a:gd name="T58" fmla="*/ 191 w 939"/>
                  <a:gd name="T59" fmla="*/ 145 h 1175"/>
                  <a:gd name="T60" fmla="*/ 202 w 939"/>
                  <a:gd name="T61" fmla="*/ 121 h 1175"/>
                  <a:gd name="T62" fmla="*/ 213 w 939"/>
                  <a:gd name="T63" fmla="*/ 100 h 1175"/>
                  <a:gd name="T64" fmla="*/ 223 w 939"/>
                  <a:gd name="T65" fmla="*/ 79 h 1175"/>
                  <a:gd name="T66" fmla="*/ 229 w 939"/>
                  <a:gd name="T67" fmla="*/ 67 h 1175"/>
                  <a:gd name="T68" fmla="*/ 236 w 939"/>
                  <a:gd name="T69" fmla="*/ 54 h 1175"/>
                  <a:gd name="T70" fmla="*/ 243 w 939"/>
                  <a:gd name="T71" fmla="*/ 28 h 1175"/>
                  <a:gd name="T72" fmla="*/ 248 w 939"/>
                  <a:gd name="T73" fmla="*/ 0 h 1175"/>
                  <a:gd name="T74" fmla="*/ 254 w 939"/>
                  <a:gd name="T75" fmla="*/ 7 h 1175"/>
                  <a:gd name="T76" fmla="*/ 258 w 939"/>
                  <a:gd name="T77" fmla="*/ 21 h 1175"/>
                  <a:gd name="T78" fmla="*/ 258 w 939"/>
                  <a:gd name="T79" fmla="*/ 21 h 117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39"/>
                  <a:gd name="T121" fmla="*/ 0 h 1175"/>
                  <a:gd name="T122" fmla="*/ 939 w 939"/>
                  <a:gd name="T123" fmla="*/ 1175 h 117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39" h="1175">
                    <a:moveTo>
                      <a:pt x="939" y="80"/>
                    </a:moveTo>
                    <a:lnTo>
                      <a:pt x="897" y="247"/>
                    </a:lnTo>
                    <a:lnTo>
                      <a:pt x="755" y="584"/>
                    </a:lnTo>
                    <a:lnTo>
                      <a:pt x="732" y="635"/>
                    </a:lnTo>
                    <a:lnTo>
                      <a:pt x="713" y="688"/>
                    </a:lnTo>
                    <a:lnTo>
                      <a:pt x="677" y="726"/>
                    </a:lnTo>
                    <a:lnTo>
                      <a:pt x="642" y="757"/>
                    </a:lnTo>
                    <a:lnTo>
                      <a:pt x="604" y="781"/>
                    </a:lnTo>
                    <a:lnTo>
                      <a:pt x="568" y="800"/>
                    </a:lnTo>
                    <a:lnTo>
                      <a:pt x="490" y="838"/>
                    </a:lnTo>
                    <a:lnTo>
                      <a:pt x="448" y="861"/>
                    </a:lnTo>
                    <a:lnTo>
                      <a:pt x="405" y="890"/>
                    </a:lnTo>
                    <a:lnTo>
                      <a:pt x="346" y="937"/>
                    </a:lnTo>
                    <a:lnTo>
                      <a:pt x="296" y="983"/>
                    </a:lnTo>
                    <a:lnTo>
                      <a:pt x="245" y="1030"/>
                    </a:lnTo>
                    <a:lnTo>
                      <a:pt x="184" y="1078"/>
                    </a:lnTo>
                    <a:lnTo>
                      <a:pt x="142" y="1106"/>
                    </a:lnTo>
                    <a:lnTo>
                      <a:pt x="104" y="1129"/>
                    </a:lnTo>
                    <a:lnTo>
                      <a:pt x="66" y="1152"/>
                    </a:lnTo>
                    <a:lnTo>
                      <a:pt x="21" y="1175"/>
                    </a:lnTo>
                    <a:lnTo>
                      <a:pt x="0" y="1165"/>
                    </a:lnTo>
                    <a:lnTo>
                      <a:pt x="7" y="1143"/>
                    </a:lnTo>
                    <a:lnTo>
                      <a:pt x="70" y="1093"/>
                    </a:lnTo>
                    <a:lnTo>
                      <a:pt x="129" y="1038"/>
                    </a:lnTo>
                    <a:lnTo>
                      <a:pt x="195" y="987"/>
                    </a:lnTo>
                    <a:lnTo>
                      <a:pt x="256" y="933"/>
                    </a:lnTo>
                    <a:lnTo>
                      <a:pt x="319" y="880"/>
                    </a:lnTo>
                    <a:lnTo>
                      <a:pt x="384" y="831"/>
                    </a:lnTo>
                    <a:lnTo>
                      <a:pt x="661" y="622"/>
                    </a:lnTo>
                    <a:lnTo>
                      <a:pt x="694" y="542"/>
                    </a:lnTo>
                    <a:lnTo>
                      <a:pt x="737" y="453"/>
                    </a:lnTo>
                    <a:lnTo>
                      <a:pt x="775" y="373"/>
                    </a:lnTo>
                    <a:lnTo>
                      <a:pt x="813" y="293"/>
                    </a:lnTo>
                    <a:lnTo>
                      <a:pt x="834" y="249"/>
                    </a:lnTo>
                    <a:lnTo>
                      <a:pt x="859" y="203"/>
                    </a:lnTo>
                    <a:lnTo>
                      <a:pt x="884" y="103"/>
                    </a:lnTo>
                    <a:lnTo>
                      <a:pt x="901" y="0"/>
                    </a:lnTo>
                    <a:lnTo>
                      <a:pt x="926" y="25"/>
                    </a:lnTo>
                    <a:lnTo>
                      <a:pt x="939" y="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60" name="Freeform 66"/>
              <p:cNvSpPr>
                <a:spLocks/>
              </p:cNvSpPr>
              <p:nvPr/>
            </p:nvSpPr>
            <p:spPr bwMode="auto">
              <a:xfrm flipH="1">
                <a:off x="3902" y="548"/>
                <a:ext cx="226" cy="429"/>
              </a:xfrm>
              <a:custGeom>
                <a:avLst/>
                <a:gdLst>
                  <a:gd name="T0" fmla="*/ 137 w 826"/>
                  <a:gd name="T1" fmla="*/ 27 h 1596"/>
                  <a:gd name="T2" fmla="*/ 137 w 826"/>
                  <a:gd name="T3" fmla="*/ 59 h 1596"/>
                  <a:gd name="T4" fmla="*/ 133 w 826"/>
                  <a:gd name="T5" fmla="*/ 187 h 1596"/>
                  <a:gd name="T6" fmla="*/ 153 w 826"/>
                  <a:gd name="T7" fmla="*/ 231 h 1596"/>
                  <a:gd name="T8" fmla="*/ 172 w 826"/>
                  <a:gd name="T9" fmla="*/ 265 h 1596"/>
                  <a:gd name="T10" fmla="*/ 191 w 826"/>
                  <a:gd name="T11" fmla="*/ 298 h 1596"/>
                  <a:gd name="T12" fmla="*/ 208 w 826"/>
                  <a:gd name="T13" fmla="*/ 323 h 1596"/>
                  <a:gd name="T14" fmla="*/ 226 w 826"/>
                  <a:gd name="T15" fmla="*/ 373 h 1596"/>
                  <a:gd name="T16" fmla="*/ 218 w 826"/>
                  <a:gd name="T17" fmla="*/ 396 h 1596"/>
                  <a:gd name="T18" fmla="*/ 189 w 826"/>
                  <a:gd name="T19" fmla="*/ 421 h 1596"/>
                  <a:gd name="T20" fmla="*/ 142 w 826"/>
                  <a:gd name="T21" fmla="*/ 425 h 1596"/>
                  <a:gd name="T22" fmla="*/ 103 w 826"/>
                  <a:gd name="T23" fmla="*/ 429 h 1596"/>
                  <a:gd name="T24" fmla="*/ 89 w 826"/>
                  <a:gd name="T25" fmla="*/ 415 h 1596"/>
                  <a:gd name="T26" fmla="*/ 69 w 826"/>
                  <a:gd name="T27" fmla="*/ 397 h 1596"/>
                  <a:gd name="T28" fmla="*/ 51 w 826"/>
                  <a:gd name="T29" fmla="*/ 384 h 1596"/>
                  <a:gd name="T30" fmla="*/ 33 w 826"/>
                  <a:gd name="T31" fmla="*/ 373 h 1596"/>
                  <a:gd name="T32" fmla="*/ 14 w 826"/>
                  <a:gd name="T33" fmla="*/ 362 h 1596"/>
                  <a:gd name="T34" fmla="*/ 0 w 826"/>
                  <a:gd name="T35" fmla="*/ 351 h 1596"/>
                  <a:gd name="T36" fmla="*/ 89 w 826"/>
                  <a:gd name="T37" fmla="*/ 388 h 1596"/>
                  <a:gd name="T38" fmla="*/ 142 w 826"/>
                  <a:gd name="T39" fmla="*/ 413 h 1596"/>
                  <a:gd name="T40" fmla="*/ 193 w 826"/>
                  <a:gd name="T41" fmla="*/ 401 h 1596"/>
                  <a:gd name="T42" fmla="*/ 212 w 826"/>
                  <a:gd name="T43" fmla="*/ 365 h 1596"/>
                  <a:gd name="T44" fmla="*/ 204 w 826"/>
                  <a:gd name="T45" fmla="*/ 335 h 1596"/>
                  <a:gd name="T46" fmla="*/ 191 w 826"/>
                  <a:gd name="T47" fmla="*/ 314 h 1596"/>
                  <a:gd name="T48" fmla="*/ 173 w 826"/>
                  <a:gd name="T49" fmla="*/ 287 h 1596"/>
                  <a:gd name="T50" fmla="*/ 156 w 826"/>
                  <a:gd name="T51" fmla="*/ 254 h 1596"/>
                  <a:gd name="T52" fmla="*/ 140 w 826"/>
                  <a:gd name="T53" fmla="*/ 225 h 1596"/>
                  <a:gd name="T54" fmla="*/ 118 w 826"/>
                  <a:gd name="T55" fmla="*/ 191 h 1596"/>
                  <a:gd name="T56" fmla="*/ 122 w 826"/>
                  <a:gd name="T57" fmla="*/ 152 h 1596"/>
                  <a:gd name="T58" fmla="*/ 129 w 826"/>
                  <a:gd name="T59" fmla="*/ 59 h 1596"/>
                  <a:gd name="T60" fmla="*/ 129 w 826"/>
                  <a:gd name="T61" fmla="*/ 29 h 1596"/>
                  <a:gd name="T62" fmla="*/ 123 w 826"/>
                  <a:gd name="T63" fmla="*/ 0 h 1596"/>
                  <a:gd name="T64" fmla="*/ 129 w 826"/>
                  <a:gd name="T65" fmla="*/ 3 h 15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6"/>
                  <a:gd name="T100" fmla="*/ 0 h 1596"/>
                  <a:gd name="T101" fmla="*/ 826 w 826"/>
                  <a:gd name="T102" fmla="*/ 1596 h 15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6" h="1596">
                    <a:moveTo>
                      <a:pt x="470" y="11"/>
                    </a:moveTo>
                    <a:lnTo>
                      <a:pt x="502" y="101"/>
                    </a:lnTo>
                    <a:lnTo>
                      <a:pt x="506" y="159"/>
                    </a:lnTo>
                    <a:lnTo>
                      <a:pt x="502" y="218"/>
                    </a:lnTo>
                    <a:lnTo>
                      <a:pt x="508" y="424"/>
                    </a:lnTo>
                    <a:lnTo>
                      <a:pt x="485" y="696"/>
                    </a:lnTo>
                    <a:lnTo>
                      <a:pt x="518" y="777"/>
                    </a:lnTo>
                    <a:lnTo>
                      <a:pt x="559" y="861"/>
                    </a:lnTo>
                    <a:lnTo>
                      <a:pt x="596" y="927"/>
                    </a:lnTo>
                    <a:lnTo>
                      <a:pt x="628" y="986"/>
                    </a:lnTo>
                    <a:lnTo>
                      <a:pt x="660" y="1045"/>
                    </a:lnTo>
                    <a:lnTo>
                      <a:pt x="698" y="1110"/>
                    </a:lnTo>
                    <a:lnTo>
                      <a:pt x="729" y="1156"/>
                    </a:lnTo>
                    <a:lnTo>
                      <a:pt x="759" y="1201"/>
                    </a:lnTo>
                    <a:lnTo>
                      <a:pt x="807" y="1294"/>
                    </a:lnTo>
                    <a:lnTo>
                      <a:pt x="826" y="1386"/>
                    </a:lnTo>
                    <a:lnTo>
                      <a:pt x="818" y="1431"/>
                    </a:lnTo>
                    <a:lnTo>
                      <a:pt x="795" y="1475"/>
                    </a:lnTo>
                    <a:lnTo>
                      <a:pt x="746" y="1539"/>
                    </a:lnTo>
                    <a:lnTo>
                      <a:pt x="691" y="1568"/>
                    </a:lnTo>
                    <a:lnTo>
                      <a:pt x="637" y="1579"/>
                    </a:lnTo>
                    <a:lnTo>
                      <a:pt x="518" y="1581"/>
                    </a:lnTo>
                    <a:lnTo>
                      <a:pt x="447" y="1593"/>
                    </a:lnTo>
                    <a:lnTo>
                      <a:pt x="377" y="1596"/>
                    </a:lnTo>
                    <a:lnTo>
                      <a:pt x="358" y="1587"/>
                    </a:lnTo>
                    <a:lnTo>
                      <a:pt x="326" y="1545"/>
                    </a:lnTo>
                    <a:lnTo>
                      <a:pt x="289" y="1503"/>
                    </a:lnTo>
                    <a:lnTo>
                      <a:pt x="253" y="1477"/>
                    </a:lnTo>
                    <a:lnTo>
                      <a:pt x="219" y="1452"/>
                    </a:lnTo>
                    <a:lnTo>
                      <a:pt x="187" y="1427"/>
                    </a:lnTo>
                    <a:lnTo>
                      <a:pt x="154" y="1406"/>
                    </a:lnTo>
                    <a:lnTo>
                      <a:pt x="122" y="1386"/>
                    </a:lnTo>
                    <a:lnTo>
                      <a:pt x="88" y="1366"/>
                    </a:lnTo>
                    <a:lnTo>
                      <a:pt x="52" y="1347"/>
                    </a:lnTo>
                    <a:lnTo>
                      <a:pt x="10" y="1328"/>
                    </a:lnTo>
                    <a:lnTo>
                      <a:pt x="0" y="1306"/>
                    </a:lnTo>
                    <a:lnTo>
                      <a:pt x="21" y="1296"/>
                    </a:lnTo>
                    <a:lnTo>
                      <a:pt x="327" y="1443"/>
                    </a:lnTo>
                    <a:lnTo>
                      <a:pt x="398" y="1517"/>
                    </a:lnTo>
                    <a:lnTo>
                      <a:pt x="518" y="1536"/>
                    </a:lnTo>
                    <a:lnTo>
                      <a:pt x="616" y="1530"/>
                    </a:lnTo>
                    <a:lnTo>
                      <a:pt x="706" y="1490"/>
                    </a:lnTo>
                    <a:lnTo>
                      <a:pt x="750" y="1433"/>
                    </a:lnTo>
                    <a:lnTo>
                      <a:pt x="776" y="1359"/>
                    </a:lnTo>
                    <a:lnTo>
                      <a:pt x="761" y="1283"/>
                    </a:lnTo>
                    <a:lnTo>
                      <a:pt x="744" y="1245"/>
                    </a:lnTo>
                    <a:lnTo>
                      <a:pt x="723" y="1205"/>
                    </a:lnTo>
                    <a:lnTo>
                      <a:pt x="698" y="1167"/>
                    </a:lnTo>
                    <a:lnTo>
                      <a:pt x="673" y="1129"/>
                    </a:lnTo>
                    <a:lnTo>
                      <a:pt x="634" y="1066"/>
                    </a:lnTo>
                    <a:lnTo>
                      <a:pt x="601" y="1005"/>
                    </a:lnTo>
                    <a:lnTo>
                      <a:pt x="569" y="945"/>
                    </a:lnTo>
                    <a:lnTo>
                      <a:pt x="531" y="878"/>
                    </a:lnTo>
                    <a:lnTo>
                      <a:pt x="510" y="838"/>
                    </a:lnTo>
                    <a:lnTo>
                      <a:pt x="481" y="800"/>
                    </a:lnTo>
                    <a:lnTo>
                      <a:pt x="432" y="711"/>
                    </a:lnTo>
                    <a:lnTo>
                      <a:pt x="430" y="633"/>
                    </a:lnTo>
                    <a:lnTo>
                      <a:pt x="445" y="566"/>
                    </a:lnTo>
                    <a:lnTo>
                      <a:pt x="478" y="420"/>
                    </a:lnTo>
                    <a:lnTo>
                      <a:pt x="472" y="218"/>
                    </a:lnTo>
                    <a:lnTo>
                      <a:pt x="476" y="163"/>
                    </a:lnTo>
                    <a:lnTo>
                      <a:pt x="472" y="108"/>
                    </a:lnTo>
                    <a:lnTo>
                      <a:pt x="441" y="21"/>
                    </a:lnTo>
                    <a:lnTo>
                      <a:pt x="451" y="0"/>
                    </a:lnTo>
                    <a:lnTo>
                      <a:pt x="47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61" name="Freeform 67"/>
              <p:cNvSpPr>
                <a:spLocks/>
              </p:cNvSpPr>
              <p:nvPr/>
            </p:nvSpPr>
            <p:spPr bwMode="auto">
              <a:xfrm flipH="1">
                <a:off x="4109" y="820"/>
                <a:ext cx="30" cy="104"/>
              </a:xfrm>
              <a:custGeom>
                <a:avLst/>
                <a:gdLst>
                  <a:gd name="T0" fmla="*/ 23 w 113"/>
                  <a:gd name="T1" fmla="*/ 0 h 386"/>
                  <a:gd name="T2" fmla="*/ 29 w 113"/>
                  <a:gd name="T3" fmla="*/ 14 h 386"/>
                  <a:gd name="T4" fmla="*/ 30 w 113"/>
                  <a:gd name="T5" fmla="*/ 30 h 386"/>
                  <a:gd name="T6" fmla="*/ 26 w 113"/>
                  <a:gd name="T7" fmla="*/ 47 h 386"/>
                  <a:gd name="T8" fmla="*/ 19 w 113"/>
                  <a:gd name="T9" fmla="*/ 61 h 386"/>
                  <a:gd name="T10" fmla="*/ 13 w 113"/>
                  <a:gd name="T11" fmla="*/ 80 h 386"/>
                  <a:gd name="T12" fmla="*/ 9 w 113"/>
                  <a:gd name="T13" fmla="*/ 100 h 386"/>
                  <a:gd name="T14" fmla="*/ 4 w 113"/>
                  <a:gd name="T15" fmla="*/ 104 h 386"/>
                  <a:gd name="T16" fmla="*/ 0 w 113"/>
                  <a:gd name="T17" fmla="*/ 99 h 386"/>
                  <a:gd name="T18" fmla="*/ 2 w 113"/>
                  <a:gd name="T19" fmla="*/ 77 h 386"/>
                  <a:gd name="T20" fmla="*/ 10 w 113"/>
                  <a:gd name="T21" fmla="*/ 55 h 386"/>
                  <a:gd name="T22" fmla="*/ 14 w 113"/>
                  <a:gd name="T23" fmla="*/ 34 h 386"/>
                  <a:gd name="T24" fmla="*/ 10 w 113"/>
                  <a:gd name="T25" fmla="*/ 24 h 386"/>
                  <a:gd name="T26" fmla="*/ 4 w 113"/>
                  <a:gd name="T27" fmla="*/ 14 h 386"/>
                  <a:gd name="T28" fmla="*/ 5 w 113"/>
                  <a:gd name="T29" fmla="*/ 10 h 386"/>
                  <a:gd name="T30" fmla="*/ 11 w 113"/>
                  <a:gd name="T31" fmla="*/ 4 h 386"/>
                  <a:gd name="T32" fmla="*/ 18 w 113"/>
                  <a:gd name="T33" fmla="*/ 0 h 386"/>
                  <a:gd name="T34" fmla="*/ 23 w 113"/>
                  <a:gd name="T35" fmla="*/ 0 h 386"/>
                  <a:gd name="T36" fmla="*/ 23 w 113"/>
                  <a:gd name="T37" fmla="*/ 0 h 3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3"/>
                  <a:gd name="T58" fmla="*/ 0 h 386"/>
                  <a:gd name="T59" fmla="*/ 113 w 113"/>
                  <a:gd name="T60" fmla="*/ 386 h 38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3" h="386">
                    <a:moveTo>
                      <a:pt x="86" y="0"/>
                    </a:moveTo>
                    <a:lnTo>
                      <a:pt x="111" y="51"/>
                    </a:lnTo>
                    <a:lnTo>
                      <a:pt x="113" y="112"/>
                    </a:lnTo>
                    <a:lnTo>
                      <a:pt x="99" y="175"/>
                    </a:lnTo>
                    <a:lnTo>
                      <a:pt x="73" y="226"/>
                    </a:lnTo>
                    <a:lnTo>
                      <a:pt x="50" y="296"/>
                    </a:lnTo>
                    <a:lnTo>
                      <a:pt x="33" y="373"/>
                    </a:lnTo>
                    <a:lnTo>
                      <a:pt x="14" y="386"/>
                    </a:lnTo>
                    <a:lnTo>
                      <a:pt x="0" y="367"/>
                    </a:lnTo>
                    <a:lnTo>
                      <a:pt x="8" y="285"/>
                    </a:lnTo>
                    <a:lnTo>
                      <a:pt x="37" y="203"/>
                    </a:lnTo>
                    <a:lnTo>
                      <a:pt x="52" y="127"/>
                    </a:lnTo>
                    <a:lnTo>
                      <a:pt x="37" y="89"/>
                    </a:lnTo>
                    <a:lnTo>
                      <a:pt x="14" y="53"/>
                    </a:lnTo>
                    <a:lnTo>
                      <a:pt x="18" y="36"/>
                    </a:lnTo>
                    <a:lnTo>
                      <a:pt x="40" y="15"/>
                    </a:lnTo>
                    <a:lnTo>
                      <a:pt x="67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62" name="Freeform 68"/>
              <p:cNvSpPr>
                <a:spLocks/>
              </p:cNvSpPr>
              <p:nvPr/>
            </p:nvSpPr>
            <p:spPr bwMode="auto">
              <a:xfrm flipH="1">
                <a:off x="4152" y="878"/>
                <a:ext cx="54" cy="41"/>
              </a:xfrm>
              <a:custGeom>
                <a:avLst/>
                <a:gdLst>
                  <a:gd name="T0" fmla="*/ 3 w 196"/>
                  <a:gd name="T1" fmla="*/ 1 h 154"/>
                  <a:gd name="T2" fmla="*/ 14 w 196"/>
                  <a:gd name="T3" fmla="*/ 0 h 154"/>
                  <a:gd name="T4" fmla="*/ 22 w 196"/>
                  <a:gd name="T5" fmla="*/ 5 h 154"/>
                  <a:gd name="T6" fmla="*/ 37 w 196"/>
                  <a:gd name="T7" fmla="*/ 21 h 154"/>
                  <a:gd name="T8" fmla="*/ 52 w 196"/>
                  <a:gd name="T9" fmla="*/ 32 h 154"/>
                  <a:gd name="T10" fmla="*/ 54 w 196"/>
                  <a:gd name="T11" fmla="*/ 39 h 154"/>
                  <a:gd name="T12" fmla="*/ 48 w 196"/>
                  <a:gd name="T13" fmla="*/ 41 h 154"/>
                  <a:gd name="T14" fmla="*/ 29 w 196"/>
                  <a:gd name="T15" fmla="*/ 32 h 154"/>
                  <a:gd name="T16" fmla="*/ 18 w 196"/>
                  <a:gd name="T17" fmla="*/ 16 h 154"/>
                  <a:gd name="T18" fmla="*/ 13 w 196"/>
                  <a:gd name="T19" fmla="*/ 10 h 154"/>
                  <a:gd name="T20" fmla="*/ 5 w 196"/>
                  <a:gd name="T21" fmla="*/ 10 h 154"/>
                  <a:gd name="T22" fmla="*/ 0 w 196"/>
                  <a:gd name="T23" fmla="*/ 6 h 154"/>
                  <a:gd name="T24" fmla="*/ 3 w 196"/>
                  <a:gd name="T25" fmla="*/ 1 h 154"/>
                  <a:gd name="T26" fmla="*/ 3 w 196"/>
                  <a:gd name="T27" fmla="*/ 1 h 1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6"/>
                  <a:gd name="T43" fmla="*/ 0 h 154"/>
                  <a:gd name="T44" fmla="*/ 196 w 196"/>
                  <a:gd name="T45" fmla="*/ 154 h 15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6" h="154">
                    <a:moveTo>
                      <a:pt x="11" y="2"/>
                    </a:moveTo>
                    <a:lnTo>
                      <a:pt x="49" y="0"/>
                    </a:lnTo>
                    <a:lnTo>
                      <a:pt x="80" y="17"/>
                    </a:lnTo>
                    <a:lnTo>
                      <a:pt x="133" y="80"/>
                    </a:lnTo>
                    <a:lnTo>
                      <a:pt x="190" y="121"/>
                    </a:lnTo>
                    <a:lnTo>
                      <a:pt x="196" y="146"/>
                    </a:lnTo>
                    <a:lnTo>
                      <a:pt x="173" y="154"/>
                    </a:lnTo>
                    <a:lnTo>
                      <a:pt x="105" y="120"/>
                    </a:lnTo>
                    <a:lnTo>
                      <a:pt x="67" y="59"/>
                    </a:lnTo>
                    <a:lnTo>
                      <a:pt x="48" y="38"/>
                    </a:lnTo>
                    <a:lnTo>
                      <a:pt x="19" y="36"/>
                    </a:lnTo>
                    <a:lnTo>
                      <a:pt x="0" y="23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63" name="Freeform 69"/>
              <p:cNvSpPr>
                <a:spLocks/>
              </p:cNvSpPr>
              <p:nvPr/>
            </p:nvSpPr>
            <p:spPr bwMode="auto">
              <a:xfrm flipH="1">
                <a:off x="4545" y="772"/>
                <a:ext cx="76" cy="37"/>
              </a:xfrm>
              <a:custGeom>
                <a:avLst/>
                <a:gdLst>
                  <a:gd name="T0" fmla="*/ 8 w 278"/>
                  <a:gd name="T1" fmla="*/ 2 h 137"/>
                  <a:gd name="T2" fmla="*/ 13 w 278"/>
                  <a:gd name="T3" fmla="*/ 7 h 137"/>
                  <a:gd name="T4" fmla="*/ 19 w 278"/>
                  <a:gd name="T5" fmla="*/ 9 h 137"/>
                  <a:gd name="T6" fmla="*/ 33 w 278"/>
                  <a:gd name="T7" fmla="*/ 15 h 137"/>
                  <a:gd name="T8" fmla="*/ 42 w 278"/>
                  <a:gd name="T9" fmla="*/ 22 h 137"/>
                  <a:gd name="T10" fmla="*/ 51 w 278"/>
                  <a:gd name="T11" fmla="*/ 26 h 137"/>
                  <a:gd name="T12" fmla="*/ 71 w 278"/>
                  <a:gd name="T13" fmla="*/ 28 h 137"/>
                  <a:gd name="T14" fmla="*/ 76 w 278"/>
                  <a:gd name="T15" fmla="*/ 31 h 137"/>
                  <a:gd name="T16" fmla="*/ 72 w 278"/>
                  <a:gd name="T17" fmla="*/ 37 h 137"/>
                  <a:gd name="T18" fmla="*/ 49 w 278"/>
                  <a:gd name="T19" fmla="*/ 36 h 137"/>
                  <a:gd name="T20" fmla="*/ 28 w 278"/>
                  <a:gd name="T21" fmla="*/ 23 h 137"/>
                  <a:gd name="T22" fmla="*/ 0 w 278"/>
                  <a:gd name="T23" fmla="*/ 7 h 137"/>
                  <a:gd name="T24" fmla="*/ 1 w 278"/>
                  <a:gd name="T25" fmla="*/ 0 h 137"/>
                  <a:gd name="T26" fmla="*/ 8 w 278"/>
                  <a:gd name="T27" fmla="*/ 2 h 137"/>
                  <a:gd name="T28" fmla="*/ 8 w 278"/>
                  <a:gd name="T29" fmla="*/ 2 h 1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78"/>
                  <a:gd name="T46" fmla="*/ 0 h 137"/>
                  <a:gd name="T47" fmla="*/ 278 w 278"/>
                  <a:gd name="T48" fmla="*/ 137 h 1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78" h="137">
                    <a:moveTo>
                      <a:pt x="29" y="6"/>
                    </a:moveTo>
                    <a:lnTo>
                      <a:pt x="48" y="25"/>
                    </a:lnTo>
                    <a:lnTo>
                      <a:pt x="71" y="35"/>
                    </a:lnTo>
                    <a:lnTo>
                      <a:pt x="120" y="55"/>
                    </a:lnTo>
                    <a:lnTo>
                      <a:pt x="152" y="80"/>
                    </a:lnTo>
                    <a:lnTo>
                      <a:pt x="185" y="97"/>
                    </a:lnTo>
                    <a:lnTo>
                      <a:pt x="259" y="103"/>
                    </a:lnTo>
                    <a:lnTo>
                      <a:pt x="278" y="116"/>
                    </a:lnTo>
                    <a:lnTo>
                      <a:pt x="265" y="137"/>
                    </a:lnTo>
                    <a:lnTo>
                      <a:pt x="179" y="132"/>
                    </a:lnTo>
                    <a:lnTo>
                      <a:pt x="103" y="84"/>
                    </a:lnTo>
                    <a:lnTo>
                      <a:pt x="0" y="27"/>
                    </a:lnTo>
                    <a:lnTo>
                      <a:pt x="4" y="0"/>
                    </a:lnTo>
                    <a:lnTo>
                      <a:pt x="29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64" name="Freeform 70"/>
              <p:cNvSpPr>
                <a:spLocks/>
              </p:cNvSpPr>
              <p:nvPr/>
            </p:nvSpPr>
            <p:spPr bwMode="auto">
              <a:xfrm flipH="1">
                <a:off x="4545" y="758"/>
                <a:ext cx="72" cy="20"/>
              </a:xfrm>
              <a:custGeom>
                <a:avLst/>
                <a:gdLst>
                  <a:gd name="T0" fmla="*/ 4 w 264"/>
                  <a:gd name="T1" fmla="*/ 1 h 76"/>
                  <a:gd name="T2" fmla="*/ 39 w 264"/>
                  <a:gd name="T3" fmla="*/ 0 h 76"/>
                  <a:gd name="T4" fmla="*/ 71 w 264"/>
                  <a:gd name="T5" fmla="*/ 13 h 76"/>
                  <a:gd name="T6" fmla="*/ 72 w 264"/>
                  <a:gd name="T7" fmla="*/ 19 h 76"/>
                  <a:gd name="T8" fmla="*/ 66 w 264"/>
                  <a:gd name="T9" fmla="*/ 20 h 76"/>
                  <a:gd name="T10" fmla="*/ 58 w 264"/>
                  <a:gd name="T11" fmla="*/ 15 h 76"/>
                  <a:gd name="T12" fmla="*/ 51 w 264"/>
                  <a:gd name="T13" fmla="*/ 12 h 76"/>
                  <a:gd name="T14" fmla="*/ 37 w 264"/>
                  <a:gd name="T15" fmla="*/ 9 h 76"/>
                  <a:gd name="T16" fmla="*/ 5 w 264"/>
                  <a:gd name="T17" fmla="*/ 9 h 76"/>
                  <a:gd name="T18" fmla="*/ 0 w 264"/>
                  <a:gd name="T19" fmla="*/ 5 h 76"/>
                  <a:gd name="T20" fmla="*/ 4 w 264"/>
                  <a:gd name="T21" fmla="*/ 1 h 76"/>
                  <a:gd name="T22" fmla="*/ 4 w 264"/>
                  <a:gd name="T23" fmla="*/ 1 h 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4"/>
                  <a:gd name="T37" fmla="*/ 0 h 76"/>
                  <a:gd name="T38" fmla="*/ 264 w 264"/>
                  <a:gd name="T39" fmla="*/ 76 h 7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4" h="76">
                    <a:moveTo>
                      <a:pt x="15" y="2"/>
                    </a:moveTo>
                    <a:lnTo>
                      <a:pt x="144" y="0"/>
                    </a:lnTo>
                    <a:lnTo>
                      <a:pt x="260" y="48"/>
                    </a:lnTo>
                    <a:lnTo>
                      <a:pt x="264" y="72"/>
                    </a:lnTo>
                    <a:lnTo>
                      <a:pt x="243" y="76"/>
                    </a:lnTo>
                    <a:lnTo>
                      <a:pt x="214" y="57"/>
                    </a:lnTo>
                    <a:lnTo>
                      <a:pt x="188" y="46"/>
                    </a:lnTo>
                    <a:lnTo>
                      <a:pt x="135" y="34"/>
                    </a:lnTo>
                    <a:lnTo>
                      <a:pt x="17" y="36"/>
                    </a:lnTo>
                    <a:lnTo>
                      <a:pt x="0" y="19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65" name="Freeform 71"/>
              <p:cNvSpPr>
                <a:spLocks/>
              </p:cNvSpPr>
              <p:nvPr/>
            </p:nvSpPr>
            <p:spPr bwMode="auto">
              <a:xfrm flipH="1">
                <a:off x="4596" y="809"/>
                <a:ext cx="60" cy="60"/>
              </a:xfrm>
              <a:custGeom>
                <a:avLst/>
                <a:gdLst>
                  <a:gd name="T0" fmla="*/ 60 w 219"/>
                  <a:gd name="T1" fmla="*/ 7 h 225"/>
                  <a:gd name="T2" fmla="*/ 42 w 219"/>
                  <a:gd name="T3" fmla="*/ 22 h 225"/>
                  <a:gd name="T4" fmla="*/ 32 w 219"/>
                  <a:gd name="T5" fmla="*/ 27 h 225"/>
                  <a:gd name="T6" fmla="*/ 21 w 219"/>
                  <a:gd name="T7" fmla="*/ 32 h 225"/>
                  <a:gd name="T8" fmla="*/ 10 w 219"/>
                  <a:gd name="T9" fmla="*/ 42 h 225"/>
                  <a:gd name="T10" fmla="*/ 10 w 219"/>
                  <a:gd name="T11" fmla="*/ 53 h 225"/>
                  <a:gd name="T12" fmla="*/ 10 w 219"/>
                  <a:gd name="T13" fmla="*/ 59 h 225"/>
                  <a:gd name="T14" fmla="*/ 4 w 219"/>
                  <a:gd name="T15" fmla="*/ 60 h 225"/>
                  <a:gd name="T16" fmla="*/ 0 w 219"/>
                  <a:gd name="T17" fmla="*/ 51 h 225"/>
                  <a:gd name="T18" fmla="*/ 2 w 219"/>
                  <a:gd name="T19" fmla="*/ 41 h 225"/>
                  <a:gd name="T20" fmla="*/ 9 w 219"/>
                  <a:gd name="T21" fmla="*/ 30 h 225"/>
                  <a:gd name="T22" fmla="*/ 18 w 219"/>
                  <a:gd name="T23" fmla="*/ 23 h 225"/>
                  <a:gd name="T24" fmla="*/ 54 w 219"/>
                  <a:gd name="T25" fmla="*/ 0 h 225"/>
                  <a:gd name="T26" fmla="*/ 60 w 219"/>
                  <a:gd name="T27" fmla="*/ 1 h 225"/>
                  <a:gd name="T28" fmla="*/ 60 w 219"/>
                  <a:gd name="T29" fmla="*/ 7 h 225"/>
                  <a:gd name="T30" fmla="*/ 60 w 219"/>
                  <a:gd name="T31" fmla="*/ 7 h 2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9"/>
                  <a:gd name="T49" fmla="*/ 0 h 225"/>
                  <a:gd name="T50" fmla="*/ 219 w 219"/>
                  <a:gd name="T51" fmla="*/ 225 h 2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9" h="225">
                    <a:moveTo>
                      <a:pt x="219" y="27"/>
                    </a:moveTo>
                    <a:lnTo>
                      <a:pt x="152" y="82"/>
                    </a:lnTo>
                    <a:lnTo>
                      <a:pt x="118" y="101"/>
                    </a:lnTo>
                    <a:lnTo>
                      <a:pt x="78" y="120"/>
                    </a:lnTo>
                    <a:lnTo>
                      <a:pt x="36" y="156"/>
                    </a:lnTo>
                    <a:lnTo>
                      <a:pt x="36" y="198"/>
                    </a:lnTo>
                    <a:lnTo>
                      <a:pt x="38" y="223"/>
                    </a:lnTo>
                    <a:lnTo>
                      <a:pt x="15" y="225"/>
                    </a:lnTo>
                    <a:lnTo>
                      <a:pt x="0" y="192"/>
                    </a:lnTo>
                    <a:lnTo>
                      <a:pt x="8" y="152"/>
                    </a:lnTo>
                    <a:lnTo>
                      <a:pt x="32" y="114"/>
                    </a:lnTo>
                    <a:lnTo>
                      <a:pt x="65" y="88"/>
                    </a:lnTo>
                    <a:lnTo>
                      <a:pt x="198" y="0"/>
                    </a:lnTo>
                    <a:lnTo>
                      <a:pt x="219" y="2"/>
                    </a:lnTo>
                    <a:lnTo>
                      <a:pt x="219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66" name="Freeform 72"/>
              <p:cNvSpPr>
                <a:spLocks/>
              </p:cNvSpPr>
              <p:nvPr/>
            </p:nvSpPr>
            <p:spPr bwMode="auto">
              <a:xfrm flipH="1">
                <a:off x="4547" y="820"/>
                <a:ext cx="51" cy="45"/>
              </a:xfrm>
              <a:custGeom>
                <a:avLst/>
                <a:gdLst>
                  <a:gd name="T0" fmla="*/ 7 w 188"/>
                  <a:gd name="T1" fmla="*/ 2 h 169"/>
                  <a:gd name="T2" fmla="*/ 14 w 188"/>
                  <a:gd name="T3" fmla="*/ 14 h 169"/>
                  <a:gd name="T4" fmla="*/ 23 w 188"/>
                  <a:gd name="T5" fmla="*/ 24 h 169"/>
                  <a:gd name="T6" fmla="*/ 35 w 188"/>
                  <a:gd name="T7" fmla="*/ 32 h 169"/>
                  <a:gd name="T8" fmla="*/ 47 w 188"/>
                  <a:gd name="T9" fmla="*/ 36 h 169"/>
                  <a:gd name="T10" fmla="*/ 51 w 188"/>
                  <a:gd name="T11" fmla="*/ 41 h 169"/>
                  <a:gd name="T12" fmla="*/ 46 w 188"/>
                  <a:gd name="T13" fmla="*/ 45 h 169"/>
                  <a:gd name="T14" fmla="*/ 18 w 188"/>
                  <a:gd name="T15" fmla="*/ 34 h 169"/>
                  <a:gd name="T16" fmla="*/ 6 w 188"/>
                  <a:gd name="T17" fmla="*/ 23 h 169"/>
                  <a:gd name="T18" fmla="*/ 0 w 188"/>
                  <a:gd name="T19" fmla="*/ 7 h 169"/>
                  <a:gd name="T20" fmla="*/ 3 w 188"/>
                  <a:gd name="T21" fmla="*/ 0 h 169"/>
                  <a:gd name="T22" fmla="*/ 7 w 188"/>
                  <a:gd name="T23" fmla="*/ 2 h 169"/>
                  <a:gd name="T24" fmla="*/ 7 w 188"/>
                  <a:gd name="T25" fmla="*/ 2 h 1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8"/>
                  <a:gd name="T40" fmla="*/ 0 h 169"/>
                  <a:gd name="T41" fmla="*/ 188 w 188"/>
                  <a:gd name="T42" fmla="*/ 169 h 1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8" h="169">
                    <a:moveTo>
                      <a:pt x="27" y="8"/>
                    </a:moveTo>
                    <a:lnTo>
                      <a:pt x="50" y="51"/>
                    </a:lnTo>
                    <a:lnTo>
                      <a:pt x="86" y="91"/>
                    </a:lnTo>
                    <a:lnTo>
                      <a:pt x="129" y="122"/>
                    </a:lnTo>
                    <a:lnTo>
                      <a:pt x="175" y="135"/>
                    </a:lnTo>
                    <a:lnTo>
                      <a:pt x="188" y="154"/>
                    </a:lnTo>
                    <a:lnTo>
                      <a:pt x="171" y="169"/>
                    </a:lnTo>
                    <a:lnTo>
                      <a:pt x="65" y="129"/>
                    </a:lnTo>
                    <a:lnTo>
                      <a:pt x="21" y="86"/>
                    </a:lnTo>
                    <a:lnTo>
                      <a:pt x="0" y="25"/>
                    </a:lnTo>
                    <a:lnTo>
                      <a:pt x="10" y="0"/>
                    </a:ln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67" name="Freeform 73"/>
              <p:cNvSpPr>
                <a:spLocks/>
              </p:cNvSpPr>
              <p:nvPr/>
            </p:nvSpPr>
            <p:spPr bwMode="auto">
              <a:xfrm flipH="1">
                <a:off x="4582" y="844"/>
                <a:ext cx="64" cy="62"/>
              </a:xfrm>
              <a:custGeom>
                <a:avLst/>
                <a:gdLst>
                  <a:gd name="T0" fmla="*/ 63 w 232"/>
                  <a:gd name="T1" fmla="*/ 7 h 232"/>
                  <a:gd name="T2" fmla="*/ 47 w 232"/>
                  <a:gd name="T3" fmla="*/ 20 h 232"/>
                  <a:gd name="T4" fmla="*/ 36 w 232"/>
                  <a:gd name="T5" fmla="*/ 38 h 232"/>
                  <a:gd name="T6" fmla="*/ 29 w 232"/>
                  <a:gd name="T7" fmla="*/ 47 h 232"/>
                  <a:gd name="T8" fmla="*/ 23 w 232"/>
                  <a:gd name="T9" fmla="*/ 55 h 232"/>
                  <a:gd name="T10" fmla="*/ 14 w 232"/>
                  <a:gd name="T11" fmla="*/ 61 h 232"/>
                  <a:gd name="T12" fmla="*/ 4 w 232"/>
                  <a:gd name="T13" fmla="*/ 62 h 232"/>
                  <a:gd name="T14" fmla="*/ 0 w 232"/>
                  <a:gd name="T15" fmla="*/ 57 h 232"/>
                  <a:gd name="T16" fmla="*/ 0 w 232"/>
                  <a:gd name="T17" fmla="*/ 40 h 232"/>
                  <a:gd name="T18" fmla="*/ 4 w 232"/>
                  <a:gd name="T19" fmla="*/ 35 h 232"/>
                  <a:gd name="T20" fmla="*/ 9 w 232"/>
                  <a:gd name="T21" fmla="*/ 40 h 232"/>
                  <a:gd name="T22" fmla="*/ 9 w 232"/>
                  <a:gd name="T23" fmla="*/ 52 h 232"/>
                  <a:gd name="T24" fmla="*/ 20 w 232"/>
                  <a:gd name="T25" fmla="*/ 45 h 232"/>
                  <a:gd name="T26" fmla="*/ 28 w 232"/>
                  <a:gd name="T27" fmla="*/ 33 h 232"/>
                  <a:gd name="T28" fmla="*/ 40 w 232"/>
                  <a:gd name="T29" fmla="*/ 13 h 232"/>
                  <a:gd name="T30" fmla="*/ 57 w 232"/>
                  <a:gd name="T31" fmla="*/ 0 h 232"/>
                  <a:gd name="T32" fmla="*/ 64 w 232"/>
                  <a:gd name="T33" fmla="*/ 2 h 232"/>
                  <a:gd name="T34" fmla="*/ 63 w 232"/>
                  <a:gd name="T35" fmla="*/ 7 h 232"/>
                  <a:gd name="T36" fmla="*/ 63 w 232"/>
                  <a:gd name="T37" fmla="*/ 7 h 2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2"/>
                  <a:gd name="T58" fmla="*/ 0 h 232"/>
                  <a:gd name="T59" fmla="*/ 232 w 232"/>
                  <a:gd name="T60" fmla="*/ 232 h 2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2" h="232">
                    <a:moveTo>
                      <a:pt x="230" y="27"/>
                    </a:moveTo>
                    <a:lnTo>
                      <a:pt x="169" y="73"/>
                    </a:lnTo>
                    <a:lnTo>
                      <a:pt x="129" y="143"/>
                    </a:lnTo>
                    <a:lnTo>
                      <a:pt x="106" y="177"/>
                    </a:lnTo>
                    <a:lnTo>
                      <a:pt x="82" y="206"/>
                    </a:lnTo>
                    <a:lnTo>
                      <a:pt x="51" y="227"/>
                    </a:lnTo>
                    <a:lnTo>
                      <a:pt x="15" y="232"/>
                    </a:lnTo>
                    <a:lnTo>
                      <a:pt x="0" y="215"/>
                    </a:lnTo>
                    <a:lnTo>
                      <a:pt x="0" y="149"/>
                    </a:lnTo>
                    <a:lnTo>
                      <a:pt x="15" y="130"/>
                    </a:lnTo>
                    <a:lnTo>
                      <a:pt x="32" y="149"/>
                    </a:lnTo>
                    <a:lnTo>
                      <a:pt x="32" y="196"/>
                    </a:lnTo>
                    <a:lnTo>
                      <a:pt x="72" y="170"/>
                    </a:lnTo>
                    <a:lnTo>
                      <a:pt x="103" y="122"/>
                    </a:lnTo>
                    <a:lnTo>
                      <a:pt x="144" y="50"/>
                    </a:lnTo>
                    <a:lnTo>
                      <a:pt x="207" y="0"/>
                    </a:lnTo>
                    <a:lnTo>
                      <a:pt x="232" y="6"/>
                    </a:lnTo>
                    <a:lnTo>
                      <a:pt x="23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68" name="Freeform 74"/>
              <p:cNvSpPr>
                <a:spLocks/>
              </p:cNvSpPr>
              <p:nvPr/>
            </p:nvSpPr>
            <p:spPr bwMode="auto">
              <a:xfrm flipH="1">
                <a:off x="4556" y="857"/>
                <a:ext cx="43" cy="56"/>
              </a:xfrm>
              <a:custGeom>
                <a:avLst/>
                <a:gdLst>
                  <a:gd name="T0" fmla="*/ 43 w 158"/>
                  <a:gd name="T1" fmla="*/ 6 h 207"/>
                  <a:gd name="T2" fmla="*/ 36 w 158"/>
                  <a:gd name="T3" fmla="*/ 23 h 207"/>
                  <a:gd name="T4" fmla="*/ 29 w 158"/>
                  <a:gd name="T5" fmla="*/ 34 h 207"/>
                  <a:gd name="T6" fmla="*/ 19 w 158"/>
                  <a:gd name="T7" fmla="*/ 44 h 207"/>
                  <a:gd name="T8" fmla="*/ 6 w 158"/>
                  <a:gd name="T9" fmla="*/ 56 h 207"/>
                  <a:gd name="T10" fmla="*/ 0 w 158"/>
                  <a:gd name="T11" fmla="*/ 55 h 207"/>
                  <a:gd name="T12" fmla="*/ 1 w 158"/>
                  <a:gd name="T13" fmla="*/ 49 h 207"/>
                  <a:gd name="T14" fmla="*/ 20 w 158"/>
                  <a:gd name="T15" fmla="*/ 29 h 207"/>
                  <a:gd name="T16" fmla="*/ 33 w 158"/>
                  <a:gd name="T17" fmla="*/ 2 h 207"/>
                  <a:gd name="T18" fmla="*/ 40 w 158"/>
                  <a:gd name="T19" fmla="*/ 0 h 207"/>
                  <a:gd name="T20" fmla="*/ 43 w 158"/>
                  <a:gd name="T21" fmla="*/ 6 h 207"/>
                  <a:gd name="T22" fmla="*/ 43 w 158"/>
                  <a:gd name="T23" fmla="*/ 6 h 2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8"/>
                  <a:gd name="T37" fmla="*/ 0 h 207"/>
                  <a:gd name="T38" fmla="*/ 158 w 158"/>
                  <a:gd name="T39" fmla="*/ 207 h 2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8" h="207">
                    <a:moveTo>
                      <a:pt x="158" y="23"/>
                    </a:moveTo>
                    <a:lnTo>
                      <a:pt x="133" y="85"/>
                    </a:lnTo>
                    <a:lnTo>
                      <a:pt x="105" y="127"/>
                    </a:lnTo>
                    <a:lnTo>
                      <a:pt x="69" y="163"/>
                    </a:lnTo>
                    <a:lnTo>
                      <a:pt x="23" y="207"/>
                    </a:lnTo>
                    <a:lnTo>
                      <a:pt x="0" y="205"/>
                    </a:lnTo>
                    <a:lnTo>
                      <a:pt x="2" y="182"/>
                    </a:lnTo>
                    <a:lnTo>
                      <a:pt x="74" y="106"/>
                    </a:lnTo>
                    <a:lnTo>
                      <a:pt x="122" y="9"/>
                    </a:lnTo>
                    <a:lnTo>
                      <a:pt x="147" y="0"/>
                    </a:lnTo>
                    <a:lnTo>
                      <a:pt x="158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69" name="Freeform 75"/>
              <p:cNvSpPr>
                <a:spLocks/>
              </p:cNvSpPr>
              <p:nvPr/>
            </p:nvSpPr>
            <p:spPr bwMode="auto">
              <a:xfrm flipH="1">
                <a:off x="4527" y="859"/>
                <a:ext cx="43" cy="49"/>
              </a:xfrm>
              <a:custGeom>
                <a:avLst/>
                <a:gdLst>
                  <a:gd name="T0" fmla="*/ 43 w 156"/>
                  <a:gd name="T1" fmla="*/ 6 h 182"/>
                  <a:gd name="T2" fmla="*/ 34 w 156"/>
                  <a:gd name="T3" fmla="*/ 19 h 182"/>
                  <a:gd name="T4" fmla="*/ 27 w 156"/>
                  <a:gd name="T5" fmla="*/ 30 h 182"/>
                  <a:gd name="T6" fmla="*/ 17 w 156"/>
                  <a:gd name="T7" fmla="*/ 40 h 182"/>
                  <a:gd name="T8" fmla="*/ 6 w 156"/>
                  <a:gd name="T9" fmla="*/ 49 h 182"/>
                  <a:gd name="T10" fmla="*/ 0 w 156"/>
                  <a:gd name="T11" fmla="*/ 47 h 182"/>
                  <a:gd name="T12" fmla="*/ 1 w 156"/>
                  <a:gd name="T13" fmla="*/ 41 h 182"/>
                  <a:gd name="T14" fmla="*/ 20 w 156"/>
                  <a:gd name="T15" fmla="*/ 23 h 182"/>
                  <a:gd name="T16" fmla="*/ 28 w 156"/>
                  <a:gd name="T17" fmla="*/ 13 h 182"/>
                  <a:gd name="T18" fmla="*/ 36 w 156"/>
                  <a:gd name="T19" fmla="*/ 1 h 182"/>
                  <a:gd name="T20" fmla="*/ 42 w 156"/>
                  <a:gd name="T21" fmla="*/ 0 h 182"/>
                  <a:gd name="T22" fmla="*/ 43 w 156"/>
                  <a:gd name="T23" fmla="*/ 6 h 182"/>
                  <a:gd name="T24" fmla="*/ 43 w 156"/>
                  <a:gd name="T25" fmla="*/ 6 h 18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182"/>
                  <a:gd name="T41" fmla="*/ 156 w 156"/>
                  <a:gd name="T42" fmla="*/ 182 h 18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182">
                    <a:moveTo>
                      <a:pt x="156" y="22"/>
                    </a:moveTo>
                    <a:lnTo>
                      <a:pt x="125" y="70"/>
                    </a:lnTo>
                    <a:lnTo>
                      <a:pt x="97" y="112"/>
                    </a:lnTo>
                    <a:lnTo>
                      <a:pt x="62" y="148"/>
                    </a:lnTo>
                    <a:lnTo>
                      <a:pt x="21" y="182"/>
                    </a:lnTo>
                    <a:lnTo>
                      <a:pt x="0" y="176"/>
                    </a:lnTo>
                    <a:lnTo>
                      <a:pt x="3" y="152"/>
                    </a:lnTo>
                    <a:lnTo>
                      <a:pt x="74" y="87"/>
                    </a:lnTo>
                    <a:lnTo>
                      <a:pt x="102" y="47"/>
                    </a:lnTo>
                    <a:lnTo>
                      <a:pt x="129" y="3"/>
                    </a:lnTo>
                    <a:lnTo>
                      <a:pt x="152" y="0"/>
                    </a:lnTo>
                    <a:lnTo>
                      <a:pt x="156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70" name="Freeform 76"/>
              <p:cNvSpPr>
                <a:spLocks/>
              </p:cNvSpPr>
              <p:nvPr/>
            </p:nvSpPr>
            <p:spPr bwMode="auto">
              <a:xfrm flipH="1">
                <a:off x="4501" y="794"/>
                <a:ext cx="33" cy="72"/>
              </a:xfrm>
              <a:custGeom>
                <a:avLst/>
                <a:gdLst>
                  <a:gd name="T0" fmla="*/ 13 w 120"/>
                  <a:gd name="T1" fmla="*/ 3 h 268"/>
                  <a:gd name="T2" fmla="*/ 33 w 120"/>
                  <a:gd name="T3" fmla="*/ 35 h 268"/>
                  <a:gd name="T4" fmla="*/ 31 w 120"/>
                  <a:gd name="T5" fmla="*/ 48 h 268"/>
                  <a:gd name="T6" fmla="*/ 26 w 120"/>
                  <a:gd name="T7" fmla="*/ 58 h 268"/>
                  <a:gd name="T8" fmla="*/ 17 w 120"/>
                  <a:gd name="T9" fmla="*/ 67 h 268"/>
                  <a:gd name="T10" fmla="*/ 6 w 120"/>
                  <a:gd name="T11" fmla="*/ 72 h 268"/>
                  <a:gd name="T12" fmla="*/ 0 w 120"/>
                  <a:gd name="T13" fmla="*/ 69 h 268"/>
                  <a:gd name="T14" fmla="*/ 3 w 120"/>
                  <a:gd name="T15" fmla="*/ 63 h 268"/>
                  <a:gd name="T16" fmla="*/ 19 w 120"/>
                  <a:gd name="T17" fmla="*/ 53 h 268"/>
                  <a:gd name="T18" fmla="*/ 24 w 120"/>
                  <a:gd name="T19" fmla="*/ 36 h 268"/>
                  <a:gd name="T20" fmla="*/ 21 w 120"/>
                  <a:gd name="T21" fmla="*/ 27 h 268"/>
                  <a:gd name="T22" fmla="*/ 16 w 120"/>
                  <a:gd name="T23" fmla="*/ 20 h 268"/>
                  <a:gd name="T24" fmla="*/ 6 w 120"/>
                  <a:gd name="T25" fmla="*/ 7 h 268"/>
                  <a:gd name="T26" fmla="*/ 8 w 120"/>
                  <a:gd name="T27" fmla="*/ 0 h 268"/>
                  <a:gd name="T28" fmla="*/ 13 w 120"/>
                  <a:gd name="T29" fmla="*/ 3 h 268"/>
                  <a:gd name="T30" fmla="*/ 13 w 120"/>
                  <a:gd name="T31" fmla="*/ 3 h 26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0"/>
                  <a:gd name="T49" fmla="*/ 0 h 268"/>
                  <a:gd name="T50" fmla="*/ 120 w 120"/>
                  <a:gd name="T51" fmla="*/ 268 h 26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0" h="268">
                    <a:moveTo>
                      <a:pt x="47" y="10"/>
                    </a:moveTo>
                    <a:lnTo>
                      <a:pt x="120" y="129"/>
                    </a:lnTo>
                    <a:lnTo>
                      <a:pt x="114" y="179"/>
                    </a:lnTo>
                    <a:lnTo>
                      <a:pt x="95" y="217"/>
                    </a:lnTo>
                    <a:lnTo>
                      <a:pt x="61" y="249"/>
                    </a:lnTo>
                    <a:lnTo>
                      <a:pt x="21" y="268"/>
                    </a:lnTo>
                    <a:lnTo>
                      <a:pt x="0" y="257"/>
                    </a:lnTo>
                    <a:lnTo>
                      <a:pt x="11" y="236"/>
                    </a:lnTo>
                    <a:lnTo>
                      <a:pt x="68" y="198"/>
                    </a:lnTo>
                    <a:lnTo>
                      <a:pt x="87" y="133"/>
                    </a:lnTo>
                    <a:lnTo>
                      <a:pt x="78" y="101"/>
                    </a:lnTo>
                    <a:lnTo>
                      <a:pt x="59" y="76"/>
                    </a:lnTo>
                    <a:lnTo>
                      <a:pt x="21" y="25"/>
                    </a:lnTo>
                    <a:lnTo>
                      <a:pt x="28" y="0"/>
                    </a:lnTo>
                    <a:lnTo>
                      <a:pt x="47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71" name="Freeform 77"/>
              <p:cNvSpPr>
                <a:spLocks/>
              </p:cNvSpPr>
              <p:nvPr/>
            </p:nvSpPr>
            <p:spPr bwMode="auto">
              <a:xfrm flipH="1">
                <a:off x="4593" y="831"/>
                <a:ext cx="45" cy="41"/>
              </a:xfrm>
              <a:custGeom>
                <a:avLst/>
                <a:gdLst>
                  <a:gd name="T0" fmla="*/ 43 w 165"/>
                  <a:gd name="T1" fmla="*/ 8 h 152"/>
                  <a:gd name="T2" fmla="*/ 30 w 165"/>
                  <a:gd name="T3" fmla="*/ 16 h 152"/>
                  <a:gd name="T4" fmla="*/ 18 w 165"/>
                  <a:gd name="T5" fmla="*/ 25 h 152"/>
                  <a:gd name="T6" fmla="*/ 7 w 165"/>
                  <a:gd name="T7" fmla="*/ 41 h 152"/>
                  <a:gd name="T8" fmla="*/ 1 w 165"/>
                  <a:gd name="T9" fmla="*/ 41 h 152"/>
                  <a:gd name="T10" fmla="*/ 0 w 165"/>
                  <a:gd name="T11" fmla="*/ 38 h 152"/>
                  <a:gd name="T12" fmla="*/ 1 w 165"/>
                  <a:gd name="T13" fmla="*/ 34 h 152"/>
                  <a:gd name="T14" fmla="*/ 14 w 165"/>
                  <a:gd name="T15" fmla="*/ 16 h 152"/>
                  <a:gd name="T16" fmla="*/ 19 w 165"/>
                  <a:gd name="T17" fmla="*/ 13 h 152"/>
                  <a:gd name="T18" fmla="*/ 26 w 165"/>
                  <a:gd name="T19" fmla="*/ 8 h 152"/>
                  <a:gd name="T20" fmla="*/ 39 w 165"/>
                  <a:gd name="T21" fmla="*/ 0 h 152"/>
                  <a:gd name="T22" fmla="*/ 45 w 165"/>
                  <a:gd name="T23" fmla="*/ 2 h 152"/>
                  <a:gd name="T24" fmla="*/ 43 w 165"/>
                  <a:gd name="T25" fmla="*/ 8 h 152"/>
                  <a:gd name="T26" fmla="*/ 43 w 165"/>
                  <a:gd name="T27" fmla="*/ 8 h 1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5"/>
                  <a:gd name="T43" fmla="*/ 0 h 152"/>
                  <a:gd name="T44" fmla="*/ 165 w 165"/>
                  <a:gd name="T45" fmla="*/ 152 h 15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5" h="152">
                    <a:moveTo>
                      <a:pt x="159" y="28"/>
                    </a:moveTo>
                    <a:lnTo>
                      <a:pt x="110" y="61"/>
                    </a:lnTo>
                    <a:lnTo>
                      <a:pt x="66" y="91"/>
                    </a:lnTo>
                    <a:lnTo>
                      <a:pt x="26" y="152"/>
                    </a:lnTo>
                    <a:lnTo>
                      <a:pt x="5" y="152"/>
                    </a:lnTo>
                    <a:lnTo>
                      <a:pt x="0" y="141"/>
                    </a:lnTo>
                    <a:lnTo>
                      <a:pt x="5" y="127"/>
                    </a:lnTo>
                    <a:lnTo>
                      <a:pt x="53" y="61"/>
                    </a:lnTo>
                    <a:lnTo>
                      <a:pt x="70" y="47"/>
                    </a:lnTo>
                    <a:lnTo>
                      <a:pt x="95" y="30"/>
                    </a:lnTo>
                    <a:lnTo>
                      <a:pt x="144" y="0"/>
                    </a:lnTo>
                    <a:lnTo>
                      <a:pt x="165" y="6"/>
                    </a:lnTo>
                    <a:lnTo>
                      <a:pt x="159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72" name="Freeform 78"/>
              <p:cNvSpPr>
                <a:spLocks/>
              </p:cNvSpPr>
              <p:nvPr/>
            </p:nvSpPr>
            <p:spPr bwMode="auto">
              <a:xfrm flipH="1">
                <a:off x="4577" y="849"/>
                <a:ext cx="24" cy="43"/>
              </a:xfrm>
              <a:custGeom>
                <a:avLst/>
                <a:gdLst>
                  <a:gd name="T0" fmla="*/ 24 w 85"/>
                  <a:gd name="T1" fmla="*/ 5 h 162"/>
                  <a:gd name="T2" fmla="*/ 14 w 85"/>
                  <a:gd name="T3" fmla="*/ 21 h 162"/>
                  <a:gd name="T4" fmla="*/ 8 w 85"/>
                  <a:gd name="T5" fmla="*/ 40 h 162"/>
                  <a:gd name="T6" fmla="*/ 3 w 85"/>
                  <a:gd name="T7" fmla="*/ 43 h 162"/>
                  <a:gd name="T8" fmla="*/ 0 w 85"/>
                  <a:gd name="T9" fmla="*/ 37 h 162"/>
                  <a:gd name="T10" fmla="*/ 16 w 85"/>
                  <a:gd name="T11" fmla="*/ 3 h 162"/>
                  <a:gd name="T12" fmla="*/ 23 w 85"/>
                  <a:gd name="T13" fmla="*/ 0 h 162"/>
                  <a:gd name="T14" fmla="*/ 24 w 85"/>
                  <a:gd name="T15" fmla="*/ 5 h 162"/>
                  <a:gd name="T16" fmla="*/ 24 w 85"/>
                  <a:gd name="T17" fmla="*/ 5 h 1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5"/>
                  <a:gd name="T28" fmla="*/ 0 h 162"/>
                  <a:gd name="T29" fmla="*/ 85 w 85"/>
                  <a:gd name="T30" fmla="*/ 162 h 1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5" h="162">
                    <a:moveTo>
                      <a:pt x="85" y="17"/>
                    </a:moveTo>
                    <a:lnTo>
                      <a:pt x="49" y="80"/>
                    </a:lnTo>
                    <a:lnTo>
                      <a:pt x="28" y="152"/>
                    </a:lnTo>
                    <a:lnTo>
                      <a:pt x="9" y="162"/>
                    </a:lnTo>
                    <a:lnTo>
                      <a:pt x="0" y="141"/>
                    </a:lnTo>
                    <a:lnTo>
                      <a:pt x="57" y="10"/>
                    </a:lnTo>
                    <a:lnTo>
                      <a:pt x="81" y="0"/>
                    </a:lnTo>
                    <a:lnTo>
                      <a:pt x="85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73" name="Freeform 79"/>
              <p:cNvSpPr>
                <a:spLocks/>
              </p:cNvSpPr>
              <p:nvPr/>
            </p:nvSpPr>
            <p:spPr bwMode="auto">
              <a:xfrm flipH="1">
                <a:off x="4338" y="949"/>
                <a:ext cx="54" cy="221"/>
              </a:xfrm>
              <a:custGeom>
                <a:avLst/>
                <a:gdLst>
                  <a:gd name="T0" fmla="*/ 38 w 198"/>
                  <a:gd name="T1" fmla="*/ 7 h 821"/>
                  <a:gd name="T2" fmla="*/ 8 w 198"/>
                  <a:gd name="T3" fmla="*/ 56 h 821"/>
                  <a:gd name="T4" fmla="*/ 11 w 198"/>
                  <a:gd name="T5" fmla="*/ 78 h 821"/>
                  <a:gd name="T6" fmla="*/ 19 w 198"/>
                  <a:gd name="T7" fmla="*/ 100 h 821"/>
                  <a:gd name="T8" fmla="*/ 28 w 198"/>
                  <a:gd name="T9" fmla="*/ 117 h 821"/>
                  <a:gd name="T10" fmla="*/ 38 w 198"/>
                  <a:gd name="T11" fmla="*/ 132 h 821"/>
                  <a:gd name="T12" fmla="*/ 47 w 198"/>
                  <a:gd name="T13" fmla="*/ 150 h 821"/>
                  <a:gd name="T14" fmla="*/ 54 w 198"/>
                  <a:gd name="T15" fmla="*/ 170 h 821"/>
                  <a:gd name="T16" fmla="*/ 53 w 198"/>
                  <a:gd name="T17" fmla="*/ 216 h 821"/>
                  <a:gd name="T18" fmla="*/ 49 w 198"/>
                  <a:gd name="T19" fmla="*/ 221 h 821"/>
                  <a:gd name="T20" fmla="*/ 45 w 198"/>
                  <a:gd name="T21" fmla="*/ 216 h 821"/>
                  <a:gd name="T22" fmla="*/ 43 w 198"/>
                  <a:gd name="T23" fmla="*/ 173 h 821"/>
                  <a:gd name="T24" fmla="*/ 38 w 198"/>
                  <a:gd name="T25" fmla="*/ 156 h 821"/>
                  <a:gd name="T26" fmla="*/ 26 w 198"/>
                  <a:gd name="T27" fmla="*/ 139 h 821"/>
                  <a:gd name="T28" fmla="*/ 5 w 198"/>
                  <a:gd name="T29" fmla="*/ 105 h 821"/>
                  <a:gd name="T30" fmla="*/ 0 w 198"/>
                  <a:gd name="T31" fmla="*/ 55 h 821"/>
                  <a:gd name="T32" fmla="*/ 4 w 198"/>
                  <a:gd name="T33" fmla="*/ 39 h 821"/>
                  <a:gd name="T34" fmla="*/ 11 w 198"/>
                  <a:gd name="T35" fmla="*/ 27 h 821"/>
                  <a:gd name="T36" fmla="*/ 21 w 198"/>
                  <a:gd name="T37" fmla="*/ 15 h 821"/>
                  <a:gd name="T38" fmla="*/ 32 w 198"/>
                  <a:gd name="T39" fmla="*/ 2 h 821"/>
                  <a:gd name="T40" fmla="*/ 37 w 198"/>
                  <a:gd name="T41" fmla="*/ 0 h 821"/>
                  <a:gd name="T42" fmla="*/ 38 w 198"/>
                  <a:gd name="T43" fmla="*/ 7 h 821"/>
                  <a:gd name="T44" fmla="*/ 38 w 198"/>
                  <a:gd name="T45" fmla="*/ 7 h 8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8"/>
                  <a:gd name="T70" fmla="*/ 0 h 821"/>
                  <a:gd name="T71" fmla="*/ 198 w 198"/>
                  <a:gd name="T72" fmla="*/ 821 h 8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8" h="821">
                    <a:moveTo>
                      <a:pt x="141" y="25"/>
                    </a:moveTo>
                    <a:lnTo>
                      <a:pt x="31" y="207"/>
                    </a:lnTo>
                    <a:lnTo>
                      <a:pt x="42" y="289"/>
                    </a:lnTo>
                    <a:lnTo>
                      <a:pt x="69" y="371"/>
                    </a:lnTo>
                    <a:lnTo>
                      <a:pt x="101" y="433"/>
                    </a:lnTo>
                    <a:lnTo>
                      <a:pt x="141" y="490"/>
                    </a:lnTo>
                    <a:lnTo>
                      <a:pt x="173" y="559"/>
                    </a:lnTo>
                    <a:lnTo>
                      <a:pt x="198" y="633"/>
                    </a:lnTo>
                    <a:lnTo>
                      <a:pt x="196" y="804"/>
                    </a:lnTo>
                    <a:lnTo>
                      <a:pt x="179" y="821"/>
                    </a:lnTo>
                    <a:lnTo>
                      <a:pt x="166" y="804"/>
                    </a:lnTo>
                    <a:lnTo>
                      <a:pt x="156" y="641"/>
                    </a:lnTo>
                    <a:lnTo>
                      <a:pt x="139" y="580"/>
                    </a:lnTo>
                    <a:lnTo>
                      <a:pt x="97" y="517"/>
                    </a:lnTo>
                    <a:lnTo>
                      <a:pt x="19" y="390"/>
                    </a:lnTo>
                    <a:lnTo>
                      <a:pt x="0" y="205"/>
                    </a:lnTo>
                    <a:lnTo>
                      <a:pt x="14" y="146"/>
                    </a:lnTo>
                    <a:lnTo>
                      <a:pt x="42" y="101"/>
                    </a:lnTo>
                    <a:lnTo>
                      <a:pt x="78" y="57"/>
                    </a:lnTo>
                    <a:lnTo>
                      <a:pt x="116" y="6"/>
                    </a:lnTo>
                    <a:lnTo>
                      <a:pt x="137" y="0"/>
                    </a:lnTo>
                    <a:lnTo>
                      <a:pt x="141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74" name="Freeform 80"/>
              <p:cNvSpPr>
                <a:spLocks/>
              </p:cNvSpPr>
              <p:nvPr/>
            </p:nvSpPr>
            <p:spPr bwMode="auto">
              <a:xfrm flipH="1">
                <a:off x="4167" y="998"/>
                <a:ext cx="99" cy="107"/>
              </a:xfrm>
              <a:custGeom>
                <a:avLst/>
                <a:gdLst>
                  <a:gd name="T0" fmla="*/ 99 w 358"/>
                  <a:gd name="T1" fmla="*/ 6 h 398"/>
                  <a:gd name="T2" fmla="*/ 91 w 358"/>
                  <a:gd name="T3" fmla="*/ 20 h 398"/>
                  <a:gd name="T4" fmla="*/ 79 w 358"/>
                  <a:gd name="T5" fmla="*/ 31 h 398"/>
                  <a:gd name="T6" fmla="*/ 61 w 358"/>
                  <a:gd name="T7" fmla="*/ 44 h 398"/>
                  <a:gd name="T8" fmla="*/ 52 w 358"/>
                  <a:gd name="T9" fmla="*/ 50 h 398"/>
                  <a:gd name="T10" fmla="*/ 40 w 358"/>
                  <a:gd name="T11" fmla="*/ 54 h 398"/>
                  <a:gd name="T12" fmla="*/ 26 w 358"/>
                  <a:gd name="T13" fmla="*/ 60 h 398"/>
                  <a:gd name="T14" fmla="*/ 35 w 358"/>
                  <a:gd name="T15" fmla="*/ 77 h 398"/>
                  <a:gd name="T16" fmla="*/ 32 w 358"/>
                  <a:gd name="T17" fmla="*/ 84 h 398"/>
                  <a:gd name="T18" fmla="*/ 19 w 358"/>
                  <a:gd name="T19" fmla="*/ 101 h 398"/>
                  <a:gd name="T20" fmla="*/ 14 w 358"/>
                  <a:gd name="T21" fmla="*/ 107 h 398"/>
                  <a:gd name="T22" fmla="*/ 7 w 358"/>
                  <a:gd name="T23" fmla="*/ 107 h 398"/>
                  <a:gd name="T24" fmla="*/ 2 w 358"/>
                  <a:gd name="T25" fmla="*/ 94 h 398"/>
                  <a:gd name="T26" fmla="*/ 7 w 358"/>
                  <a:gd name="T27" fmla="*/ 82 h 398"/>
                  <a:gd name="T28" fmla="*/ 14 w 358"/>
                  <a:gd name="T29" fmla="*/ 74 h 398"/>
                  <a:gd name="T30" fmla="*/ 13 w 358"/>
                  <a:gd name="T31" fmla="*/ 73 h 398"/>
                  <a:gd name="T32" fmla="*/ 2 w 358"/>
                  <a:gd name="T33" fmla="*/ 66 h 398"/>
                  <a:gd name="T34" fmla="*/ 0 w 358"/>
                  <a:gd name="T35" fmla="*/ 53 h 398"/>
                  <a:gd name="T36" fmla="*/ 7 w 358"/>
                  <a:gd name="T37" fmla="*/ 45 h 398"/>
                  <a:gd name="T38" fmla="*/ 19 w 358"/>
                  <a:gd name="T39" fmla="*/ 41 h 398"/>
                  <a:gd name="T40" fmla="*/ 34 w 358"/>
                  <a:gd name="T41" fmla="*/ 34 h 398"/>
                  <a:gd name="T42" fmla="*/ 72 w 358"/>
                  <a:gd name="T43" fmla="*/ 17 h 398"/>
                  <a:gd name="T44" fmla="*/ 91 w 358"/>
                  <a:gd name="T45" fmla="*/ 3 h 398"/>
                  <a:gd name="T46" fmla="*/ 96 w 358"/>
                  <a:gd name="T47" fmla="*/ 0 h 398"/>
                  <a:gd name="T48" fmla="*/ 99 w 358"/>
                  <a:gd name="T49" fmla="*/ 6 h 398"/>
                  <a:gd name="T50" fmla="*/ 99 w 358"/>
                  <a:gd name="T51" fmla="*/ 6 h 39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8"/>
                  <a:gd name="T79" fmla="*/ 0 h 398"/>
                  <a:gd name="T80" fmla="*/ 358 w 358"/>
                  <a:gd name="T81" fmla="*/ 398 h 39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8" h="398">
                    <a:moveTo>
                      <a:pt x="358" y="23"/>
                    </a:moveTo>
                    <a:lnTo>
                      <a:pt x="329" y="76"/>
                    </a:lnTo>
                    <a:lnTo>
                      <a:pt x="285" y="114"/>
                    </a:lnTo>
                    <a:lnTo>
                      <a:pt x="219" y="164"/>
                    </a:lnTo>
                    <a:lnTo>
                      <a:pt x="187" y="185"/>
                    </a:lnTo>
                    <a:lnTo>
                      <a:pt x="145" y="202"/>
                    </a:lnTo>
                    <a:lnTo>
                      <a:pt x="93" y="225"/>
                    </a:lnTo>
                    <a:lnTo>
                      <a:pt x="126" y="287"/>
                    </a:lnTo>
                    <a:lnTo>
                      <a:pt x="114" y="314"/>
                    </a:lnTo>
                    <a:lnTo>
                      <a:pt x="69" y="377"/>
                    </a:lnTo>
                    <a:lnTo>
                      <a:pt x="50" y="398"/>
                    </a:lnTo>
                    <a:lnTo>
                      <a:pt x="25" y="398"/>
                    </a:lnTo>
                    <a:lnTo>
                      <a:pt x="6" y="350"/>
                    </a:lnTo>
                    <a:lnTo>
                      <a:pt x="25" y="306"/>
                    </a:lnTo>
                    <a:lnTo>
                      <a:pt x="50" y="274"/>
                    </a:lnTo>
                    <a:lnTo>
                      <a:pt x="46" y="272"/>
                    </a:lnTo>
                    <a:lnTo>
                      <a:pt x="8" y="244"/>
                    </a:lnTo>
                    <a:lnTo>
                      <a:pt x="0" y="198"/>
                    </a:lnTo>
                    <a:lnTo>
                      <a:pt x="27" y="166"/>
                    </a:lnTo>
                    <a:lnTo>
                      <a:pt x="69" y="151"/>
                    </a:lnTo>
                    <a:lnTo>
                      <a:pt x="124" y="128"/>
                    </a:lnTo>
                    <a:lnTo>
                      <a:pt x="259" y="63"/>
                    </a:lnTo>
                    <a:lnTo>
                      <a:pt x="329" y="10"/>
                    </a:lnTo>
                    <a:lnTo>
                      <a:pt x="348" y="0"/>
                    </a:lnTo>
                    <a:lnTo>
                      <a:pt x="358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75" name="Freeform 81"/>
              <p:cNvSpPr>
                <a:spLocks/>
              </p:cNvSpPr>
              <p:nvPr/>
            </p:nvSpPr>
            <p:spPr bwMode="auto">
              <a:xfrm flipH="1">
                <a:off x="4182" y="1108"/>
                <a:ext cx="136" cy="116"/>
              </a:xfrm>
              <a:custGeom>
                <a:avLst/>
                <a:gdLst>
                  <a:gd name="T0" fmla="*/ 79 w 494"/>
                  <a:gd name="T1" fmla="*/ 2 h 433"/>
                  <a:gd name="T2" fmla="*/ 86 w 494"/>
                  <a:gd name="T3" fmla="*/ 13 h 433"/>
                  <a:gd name="T4" fmla="*/ 94 w 494"/>
                  <a:gd name="T5" fmla="*/ 20 h 433"/>
                  <a:gd name="T6" fmla="*/ 104 w 494"/>
                  <a:gd name="T7" fmla="*/ 26 h 433"/>
                  <a:gd name="T8" fmla="*/ 114 w 494"/>
                  <a:gd name="T9" fmla="*/ 33 h 433"/>
                  <a:gd name="T10" fmla="*/ 131 w 494"/>
                  <a:gd name="T11" fmla="*/ 51 h 433"/>
                  <a:gd name="T12" fmla="*/ 136 w 494"/>
                  <a:gd name="T13" fmla="*/ 77 h 433"/>
                  <a:gd name="T14" fmla="*/ 134 w 494"/>
                  <a:gd name="T15" fmla="*/ 91 h 433"/>
                  <a:gd name="T16" fmla="*/ 131 w 494"/>
                  <a:gd name="T17" fmla="*/ 97 h 433"/>
                  <a:gd name="T18" fmla="*/ 127 w 494"/>
                  <a:gd name="T19" fmla="*/ 102 h 433"/>
                  <a:gd name="T20" fmla="*/ 117 w 494"/>
                  <a:gd name="T21" fmla="*/ 107 h 433"/>
                  <a:gd name="T22" fmla="*/ 108 w 494"/>
                  <a:gd name="T23" fmla="*/ 109 h 433"/>
                  <a:gd name="T24" fmla="*/ 86 w 494"/>
                  <a:gd name="T25" fmla="*/ 112 h 433"/>
                  <a:gd name="T26" fmla="*/ 69 w 494"/>
                  <a:gd name="T27" fmla="*/ 116 h 433"/>
                  <a:gd name="T28" fmla="*/ 52 w 494"/>
                  <a:gd name="T29" fmla="*/ 116 h 433"/>
                  <a:gd name="T30" fmla="*/ 18 w 494"/>
                  <a:gd name="T31" fmla="*/ 106 h 433"/>
                  <a:gd name="T32" fmla="*/ 2 w 494"/>
                  <a:gd name="T33" fmla="*/ 90 h 433"/>
                  <a:gd name="T34" fmla="*/ 0 w 494"/>
                  <a:gd name="T35" fmla="*/ 83 h 433"/>
                  <a:gd name="T36" fmla="*/ 6 w 494"/>
                  <a:gd name="T37" fmla="*/ 81 h 433"/>
                  <a:gd name="T38" fmla="*/ 25 w 494"/>
                  <a:gd name="T39" fmla="*/ 90 h 433"/>
                  <a:gd name="T40" fmla="*/ 40 w 494"/>
                  <a:gd name="T41" fmla="*/ 95 h 433"/>
                  <a:gd name="T42" fmla="*/ 53 w 494"/>
                  <a:gd name="T43" fmla="*/ 98 h 433"/>
                  <a:gd name="T44" fmla="*/ 82 w 494"/>
                  <a:gd name="T45" fmla="*/ 95 h 433"/>
                  <a:gd name="T46" fmla="*/ 102 w 494"/>
                  <a:gd name="T47" fmla="*/ 95 h 433"/>
                  <a:gd name="T48" fmla="*/ 120 w 494"/>
                  <a:gd name="T49" fmla="*/ 92 h 433"/>
                  <a:gd name="T50" fmla="*/ 125 w 494"/>
                  <a:gd name="T51" fmla="*/ 77 h 433"/>
                  <a:gd name="T52" fmla="*/ 121 w 494"/>
                  <a:gd name="T53" fmla="*/ 57 h 433"/>
                  <a:gd name="T54" fmla="*/ 117 w 494"/>
                  <a:gd name="T55" fmla="*/ 48 h 433"/>
                  <a:gd name="T56" fmla="*/ 109 w 494"/>
                  <a:gd name="T57" fmla="*/ 41 h 433"/>
                  <a:gd name="T58" fmla="*/ 72 w 494"/>
                  <a:gd name="T59" fmla="*/ 6 h 433"/>
                  <a:gd name="T60" fmla="*/ 73 w 494"/>
                  <a:gd name="T61" fmla="*/ 0 h 433"/>
                  <a:gd name="T62" fmla="*/ 79 w 494"/>
                  <a:gd name="T63" fmla="*/ 2 h 433"/>
                  <a:gd name="T64" fmla="*/ 79 w 494"/>
                  <a:gd name="T65" fmla="*/ 2 h 43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94"/>
                  <a:gd name="T100" fmla="*/ 0 h 433"/>
                  <a:gd name="T101" fmla="*/ 494 w 494"/>
                  <a:gd name="T102" fmla="*/ 433 h 43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94" h="433">
                    <a:moveTo>
                      <a:pt x="287" y="8"/>
                    </a:moveTo>
                    <a:lnTo>
                      <a:pt x="312" y="48"/>
                    </a:lnTo>
                    <a:lnTo>
                      <a:pt x="342" y="74"/>
                    </a:lnTo>
                    <a:lnTo>
                      <a:pt x="377" y="97"/>
                    </a:lnTo>
                    <a:lnTo>
                      <a:pt x="415" y="122"/>
                    </a:lnTo>
                    <a:lnTo>
                      <a:pt x="475" y="192"/>
                    </a:lnTo>
                    <a:lnTo>
                      <a:pt x="494" y="289"/>
                    </a:lnTo>
                    <a:lnTo>
                      <a:pt x="487" y="340"/>
                    </a:lnTo>
                    <a:lnTo>
                      <a:pt x="477" y="363"/>
                    </a:lnTo>
                    <a:lnTo>
                      <a:pt x="462" y="380"/>
                    </a:lnTo>
                    <a:lnTo>
                      <a:pt x="426" y="399"/>
                    </a:lnTo>
                    <a:lnTo>
                      <a:pt x="392" y="407"/>
                    </a:lnTo>
                    <a:lnTo>
                      <a:pt x="314" y="418"/>
                    </a:lnTo>
                    <a:lnTo>
                      <a:pt x="249" y="433"/>
                    </a:lnTo>
                    <a:lnTo>
                      <a:pt x="190" y="432"/>
                    </a:lnTo>
                    <a:lnTo>
                      <a:pt x="67" y="394"/>
                    </a:lnTo>
                    <a:lnTo>
                      <a:pt x="6" y="335"/>
                    </a:lnTo>
                    <a:lnTo>
                      <a:pt x="0" y="310"/>
                    </a:lnTo>
                    <a:lnTo>
                      <a:pt x="23" y="304"/>
                    </a:lnTo>
                    <a:lnTo>
                      <a:pt x="91" y="335"/>
                    </a:lnTo>
                    <a:lnTo>
                      <a:pt x="147" y="354"/>
                    </a:lnTo>
                    <a:lnTo>
                      <a:pt x="194" y="367"/>
                    </a:lnTo>
                    <a:lnTo>
                      <a:pt x="297" y="356"/>
                    </a:lnTo>
                    <a:lnTo>
                      <a:pt x="371" y="356"/>
                    </a:lnTo>
                    <a:lnTo>
                      <a:pt x="437" y="342"/>
                    </a:lnTo>
                    <a:lnTo>
                      <a:pt x="455" y="289"/>
                    </a:lnTo>
                    <a:lnTo>
                      <a:pt x="441" y="211"/>
                    </a:lnTo>
                    <a:lnTo>
                      <a:pt x="424" y="179"/>
                    </a:lnTo>
                    <a:lnTo>
                      <a:pt x="396" y="152"/>
                    </a:lnTo>
                    <a:lnTo>
                      <a:pt x="261" y="23"/>
                    </a:lnTo>
                    <a:lnTo>
                      <a:pt x="266" y="0"/>
                    </a:lnTo>
                    <a:lnTo>
                      <a:pt x="287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76" name="Freeform 82"/>
              <p:cNvSpPr>
                <a:spLocks/>
              </p:cNvSpPr>
              <p:nvPr/>
            </p:nvSpPr>
            <p:spPr bwMode="auto">
              <a:xfrm flipH="1">
                <a:off x="4301" y="1194"/>
                <a:ext cx="13" cy="49"/>
              </a:xfrm>
              <a:custGeom>
                <a:avLst/>
                <a:gdLst>
                  <a:gd name="T0" fmla="*/ 9 w 47"/>
                  <a:gd name="T1" fmla="*/ 3 h 185"/>
                  <a:gd name="T2" fmla="*/ 13 w 47"/>
                  <a:gd name="T3" fmla="*/ 26 h 185"/>
                  <a:gd name="T4" fmla="*/ 7 w 47"/>
                  <a:gd name="T5" fmla="*/ 47 h 185"/>
                  <a:gd name="T6" fmla="*/ 1 w 47"/>
                  <a:gd name="T7" fmla="*/ 49 h 185"/>
                  <a:gd name="T8" fmla="*/ 0 w 47"/>
                  <a:gd name="T9" fmla="*/ 43 h 185"/>
                  <a:gd name="T10" fmla="*/ 5 w 47"/>
                  <a:gd name="T11" fmla="*/ 25 h 185"/>
                  <a:gd name="T12" fmla="*/ 0 w 47"/>
                  <a:gd name="T13" fmla="*/ 6 h 185"/>
                  <a:gd name="T14" fmla="*/ 4 w 47"/>
                  <a:gd name="T15" fmla="*/ 0 h 185"/>
                  <a:gd name="T16" fmla="*/ 9 w 47"/>
                  <a:gd name="T17" fmla="*/ 3 h 185"/>
                  <a:gd name="T18" fmla="*/ 9 w 47"/>
                  <a:gd name="T19" fmla="*/ 3 h 18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"/>
                  <a:gd name="T31" fmla="*/ 0 h 185"/>
                  <a:gd name="T32" fmla="*/ 47 w 47"/>
                  <a:gd name="T33" fmla="*/ 185 h 18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" h="185">
                    <a:moveTo>
                      <a:pt x="32" y="12"/>
                    </a:moveTo>
                    <a:lnTo>
                      <a:pt x="47" y="97"/>
                    </a:lnTo>
                    <a:lnTo>
                      <a:pt x="26" y="177"/>
                    </a:lnTo>
                    <a:lnTo>
                      <a:pt x="5" y="185"/>
                    </a:lnTo>
                    <a:lnTo>
                      <a:pt x="0" y="162"/>
                    </a:lnTo>
                    <a:lnTo>
                      <a:pt x="17" y="94"/>
                    </a:lnTo>
                    <a:lnTo>
                      <a:pt x="1" y="21"/>
                    </a:lnTo>
                    <a:lnTo>
                      <a:pt x="13" y="0"/>
                    </a:lnTo>
                    <a:lnTo>
                      <a:pt x="32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77" name="Freeform 83"/>
              <p:cNvSpPr>
                <a:spLocks/>
              </p:cNvSpPr>
              <p:nvPr/>
            </p:nvSpPr>
            <p:spPr bwMode="auto">
              <a:xfrm flipH="1">
                <a:off x="4279" y="1218"/>
                <a:ext cx="33" cy="25"/>
              </a:xfrm>
              <a:custGeom>
                <a:avLst/>
                <a:gdLst>
                  <a:gd name="T0" fmla="*/ 3 w 124"/>
                  <a:gd name="T1" fmla="*/ 17 h 95"/>
                  <a:gd name="T2" fmla="*/ 26 w 124"/>
                  <a:gd name="T3" fmla="*/ 1 h 95"/>
                  <a:gd name="T4" fmla="*/ 32 w 124"/>
                  <a:gd name="T5" fmla="*/ 0 h 95"/>
                  <a:gd name="T6" fmla="*/ 33 w 124"/>
                  <a:gd name="T7" fmla="*/ 6 h 95"/>
                  <a:gd name="T8" fmla="*/ 21 w 124"/>
                  <a:gd name="T9" fmla="*/ 18 h 95"/>
                  <a:gd name="T10" fmla="*/ 5 w 124"/>
                  <a:gd name="T11" fmla="*/ 25 h 95"/>
                  <a:gd name="T12" fmla="*/ 0 w 124"/>
                  <a:gd name="T13" fmla="*/ 22 h 95"/>
                  <a:gd name="T14" fmla="*/ 3 w 124"/>
                  <a:gd name="T15" fmla="*/ 17 h 95"/>
                  <a:gd name="T16" fmla="*/ 3 w 124"/>
                  <a:gd name="T17" fmla="*/ 17 h 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4"/>
                  <a:gd name="T28" fmla="*/ 0 h 95"/>
                  <a:gd name="T29" fmla="*/ 124 w 124"/>
                  <a:gd name="T30" fmla="*/ 95 h 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4" h="95">
                    <a:moveTo>
                      <a:pt x="10" y="63"/>
                    </a:moveTo>
                    <a:lnTo>
                      <a:pt x="99" y="4"/>
                    </a:lnTo>
                    <a:lnTo>
                      <a:pt x="122" y="0"/>
                    </a:lnTo>
                    <a:lnTo>
                      <a:pt x="124" y="24"/>
                    </a:lnTo>
                    <a:lnTo>
                      <a:pt x="78" y="68"/>
                    </a:lnTo>
                    <a:lnTo>
                      <a:pt x="19" y="95"/>
                    </a:lnTo>
                    <a:lnTo>
                      <a:pt x="0" y="85"/>
                    </a:lnTo>
                    <a:lnTo>
                      <a:pt x="10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78" name="Freeform 84"/>
              <p:cNvSpPr>
                <a:spLocks/>
              </p:cNvSpPr>
              <p:nvPr/>
            </p:nvSpPr>
            <p:spPr bwMode="auto">
              <a:xfrm flipH="1">
                <a:off x="4257" y="1194"/>
                <a:ext cx="179" cy="90"/>
              </a:xfrm>
              <a:custGeom>
                <a:avLst/>
                <a:gdLst>
                  <a:gd name="T0" fmla="*/ 99 w 653"/>
                  <a:gd name="T1" fmla="*/ 9 h 337"/>
                  <a:gd name="T2" fmla="*/ 83 w 653"/>
                  <a:gd name="T3" fmla="*/ 16 h 337"/>
                  <a:gd name="T4" fmla="*/ 69 w 653"/>
                  <a:gd name="T5" fmla="*/ 21 h 337"/>
                  <a:gd name="T6" fmla="*/ 55 w 653"/>
                  <a:gd name="T7" fmla="*/ 27 h 337"/>
                  <a:gd name="T8" fmla="*/ 39 w 653"/>
                  <a:gd name="T9" fmla="*/ 30 h 337"/>
                  <a:gd name="T10" fmla="*/ 23 w 653"/>
                  <a:gd name="T11" fmla="*/ 32 h 337"/>
                  <a:gd name="T12" fmla="*/ 12 w 653"/>
                  <a:gd name="T13" fmla="*/ 40 h 337"/>
                  <a:gd name="T14" fmla="*/ 9 w 653"/>
                  <a:gd name="T15" fmla="*/ 52 h 337"/>
                  <a:gd name="T16" fmla="*/ 13 w 653"/>
                  <a:gd name="T17" fmla="*/ 62 h 337"/>
                  <a:gd name="T18" fmla="*/ 19 w 653"/>
                  <a:gd name="T19" fmla="*/ 66 h 337"/>
                  <a:gd name="T20" fmla="*/ 25 w 653"/>
                  <a:gd name="T21" fmla="*/ 69 h 337"/>
                  <a:gd name="T22" fmla="*/ 40 w 653"/>
                  <a:gd name="T23" fmla="*/ 69 h 337"/>
                  <a:gd name="T24" fmla="*/ 72 w 653"/>
                  <a:gd name="T25" fmla="*/ 66 h 337"/>
                  <a:gd name="T26" fmla="*/ 91 w 653"/>
                  <a:gd name="T27" fmla="*/ 71 h 337"/>
                  <a:gd name="T28" fmla="*/ 110 w 653"/>
                  <a:gd name="T29" fmla="*/ 75 h 337"/>
                  <a:gd name="T30" fmla="*/ 138 w 653"/>
                  <a:gd name="T31" fmla="*/ 74 h 337"/>
                  <a:gd name="T32" fmla="*/ 155 w 653"/>
                  <a:gd name="T33" fmla="*/ 62 h 337"/>
                  <a:gd name="T34" fmla="*/ 162 w 653"/>
                  <a:gd name="T35" fmla="*/ 56 h 337"/>
                  <a:gd name="T36" fmla="*/ 173 w 653"/>
                  <a:gd name="T37" fmla="*/ 51 h 337"/>
                  <a:gd name="T38" fmla="*/ 179 w 653"/>
                  <a:gd name="T39" fmla="*/ 54 h 337"/>
                  <a:gd name="T40" fmla="*/ 177 w 653"/>
                  <a:gd name="T41" fmla="*/ 60 h 337"/>
                  <a:gd name="T42" fmla="*/ 165 w 653"/>
                  <a:gd name="T43" fmla="*/ 68 h 337"/>
                  <a:gd name="T44" fmla="*/ 155 w 653"/>
                  <a:gd name="T45" fmla="*/ 75 h 337"/>
                  <a:gd name="T46" fmla="*/ 146 w 653"/>
                  <a:gd name="T47" fmla="*/ 83 h 337"/>
                  <a:gd name="T48" fmla="*/ 133 w 653"/>
                  <a:gd name="T49" fmla="*/ 89 h 337"/>
                  <a:gd name="T50" fmla="*/ 120 w 653"/>
                  <a:gd name="T51" fmla="*/ 90 h 337"/>
                  <a:gd name="T52" fmla="*/ 106 w 653"/>
                  <a:gd name="T53" fmla="*/ 88 h 337"/>
                  <a:gd name="T54" fmla="*/ 59 w 653"/>
                  <a:gd name="T55" fmla="*/ 86 h 337"/>
                  <a:gd name="T56" fmla="*/ 31 w 653"/>
                  <a:gd name="T57" fmla="*/ 82 h 337"/>
                  <a:gd name="T58" fmla="*/ 7 w 653"/>
                  <a:gd name="T59" fmla="*/ 69 h 337"/>
                  <a:gd name="T60" fmla="*/ 0 w 653"/>
                  <a:gd name="T61" fmla="*/ 53 h 337"/>
                  <a:gd name="T62" fmla="*/ 4 w 653"/>
                  <a:gd name="T63" fmla="*/ 36 h 337"/>
                  <a:gd name="T64" fmla="*/ 10 w 653"/>
                  <a:gd name="T65" fmla="*/ 29 h 337"/>
                  <a:gd name="T66" fmla="*/ 18 w 653"/>
                  <a:gd name="T67" fmla="*/ 25 h 337"/>
                  <a:gd name="T68" fmla="*/ 38 w 653"/>
                  <a:gd name="T69" fmla="*/ 21 h 337"/>
                  <a:gd name="T70" fmla="*/ 67 w 653"/>
                  <a:gd name="T71" fmla="*/ 13 h 337"/>
                  <a:gd name="T72" fmla="*/ 80 w 653"/>
                  <a:gd name="T73" fmla="*/ 7 h 337"/>
                  <a:gd name="T74" fmla="*/ 96 w 653"/>
                  <a:gd name="T75" fmla="*/ 0 h 337"/>
                  <a:gd name="T76" fmla="*/ 102 w 653"/>
                  <a:gd name="T77" fmla="*/ 3 h 337"/>
                  <a:gd name="T78" fmla="*/ 99 w 653"/>
                  <a:gd name="T79" fmla="*/ 9 h 337"/>
                  <a:gd name="T80" fmla="*/ 99 w 653"/>
                  <a:gd name="T81" fmla="*/ 9 h 3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53"/>
                  <a:gd name="T124" fmla="*/ 0 h 337"/>
                  <a:gd name="T125" fmla="*/ 653 w 653"/>
                  <a:gd name="T126" fmla="*/ 337 h 3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53" h="337">
                    <a:moveTo>
                      <a:pt x="362" y="33"/>
                    </a:moveTo>
                    <a:lnTo>
                      <a:pt x="303" y="59"/>
                    </a:lnTo>
                    <a:lnTo>
                      <a:pt x="251" y="80"/>
                    </a:lnTo>
                    <a:lnTo>
                      <a:pt x="202" y="101"/>
                    </a:lnTo>
                    <a:lnTo>
                      <a:pt x="143" y="114"/>
                    </a:lnTo>
                    <a:lnTo>
                      <a:pt x="84" y="120"/>
                    </a:lnTo>
                    <a:lnTo>
                      <a:pt x="42" y="151"/>
                    </a:lnTo>
                    <a:lnTo>
                      <a:pt x="33" y="194"/>
                    </a:lnTo>
                    <a:lnTo>
                      <a:pt x="48" y="234"/>
                    </a:lnTo>
                    <a:lnTo>
                      <a:pt x="69" y="249"/>
                    </a:lnTo>
                    <a:lnTo>
                      <a:pt x="92" y="257"/>
                    </a:lnTo>
                    <a:lnTo>
                      <a:pt x="147" y="257"/>
                    </a:lnTo>
                    <a:lnTo>
                      <a:pt x="261" y="248"/>
                    </a:lnTo>
                    <a:lnTo>
                      <a:pt x="333" y="265"/>
                    </a:lnTo>
                    <a:lnTo>
                      <a:pt x="403" y="280"/>
                    </a:lnTo>
                    <a:lnTo>
                      <a:pt x="502" y="276"/>
                    </a:lnTo>
                    <a:lnTo>
                      <a:pt x="565" y="234"/>
                    </a:lnTo>
                    <a:lnTo>
                      <a:pt x="590" y="211"/>
                    </a:lnTo>
                    <a:lnTo>
                      <a:pt x="632" y="192"/>
                    </a:lnTo>
                    <a:lnTo>
                      <a:pt x="653" y="202"/>
                    </a:lnTo>
                    <a:lnTo>
                      <a:pt x="645" y="223"/>
                    </a:lnTo>
                    <a:lnTo>
                      <a:pt x="603" y="253"/>
                    </a:lnTo>
                    <a:lnTo>
                      <a:pt x="567" y="282"/>
                    </a:lnTo>
                    <a:lnTo>
                      <a:pt x="531" y="310"/>
                    </a:lnTo>
                    <a:lnTo>
                      <a:pt x="485" y="333"/>
                    </a:lnTo>
                    <a:lnTo>
                      <a:pt x="436" y="337"/>
                    </a:lnTo>
                    <a:lnTo>
                      <a:pt x="386" y="331"/>
                    </a:lnTo>
                    <a:lnTo>
                      <a:pt x="215" y="322"/>
                    </a:lnTo>
                    <a:lnTo>
                      <a:pt x="113" y="308"/>
                    </a:lnTo>
                    <a:lnTo>
                      <a:pt x="25" y="259"/>
                    </a:lnTo>
                    <a:lnTo>
                      <a:pt x="0" y="200"/>
                    </a:lnTo>
                    <a:lnTo>
                      <a:pt x="14" y="135"/>
                    </a:lnTo>
                    <a:lnTo>
                      <a:pt x="35" y="107"/>
                    </a:lnTo>
                    <a:lnTo>
                      <a:pt x="65" y="92"/>
                    </a:lnTo>
                    <a:lnTo>
                      <a:pt x="137" y="80"/>
                    </a:lnTo>
                    <a:lnTo>
                      <a:pt x="244" y="48"/>
                    </a:lnTo>
                    <a:lnTo>
                      <a:pt x="293" y="25"/>
                    </a:lnTo>
                    <a:lnTo>
                      <a:pt x="352" y="0"/>
                    </a:lnTo>
                    <a:lnTo>
                      <a:pt x="371" y="12"/>
                    </a:lnTo>
                    <a:lnTo>
                      <a:pt x="362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79" name="Freeform 85"/>
              <p:cNvSpPr>
                <a:spLocks/>
              </p:cNvSpPr>
              <p:nvPr/>
            </p:nvSpPr>
            <p:spPr bwMode="auto">
              <a:xfrm flipH="1">
                <a:off x="4343" y="1226"/>
                <a:ext cx="35" cy="48"/>
              </a:xfrm>
              <a:custGeom>
                <a:avLst/>
                <a:gdLst>
                  <a:gd name="T0" fmla="*/ 6 w 129"/>
                  <a:gd name="T1" fmla="*/ 0 h 177"/>
                  <a:gd name="T2" fmla="*/ 26 w 129"/>
                  <a:gd name="T3" fmla="*/ 19 h 177"/>
                  <a:gd name="T4" fmla="*/ 35 w 129"/>
                  <a:gd name="T5" fmla="*/ 43 h 177"/>
                  <a:gd name="T6" fmla="*/ 32 w 129"/>
                  <a:gd name="T7" fmla="*/ 47 h 177"/>
                  <a:gd name="T8" fmla="*/ 26 w 129"/>
                  <a:gd name="T9" fmla="*/ 48 h 177"/>
                  <a:gd name="T10" fmla="*/ 16 w 129"/>
                  <a:gd name="T11" fmla="*/ 43 h 177"/>
                  <a:gd name="T12" fmla="*/ 16 w 129"/>
                  <a:gd name="T13" fmla="*/ 26 h 177"/>
                  <a:gd name="T14" fmla="*/ 0 w 129"/>
                  <a:gd name="T15" fmla="*/ 7 h 177"/>
                  <a:gd name="T16" fmla="*/ 0 w 129"/>
                  <a:gd name="T17" fmla="*/ 0 h 177"/>
                  <a:gd name="T18" fmla="*/ 6 w 129"/>
                  <a:gd name="T19" fmla="*/ 0 h 177"/>
                  <a:gd name="T20" fmla="*/ 6 w 129"/>
                  <a:gd name="T21" fmla="*/ 0 h 1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9"/>
                  <a:gd name="T34" fmla="*/ 0 h 177"/>
                  <a:gd name="T35" fmla="*/ 129 w 129"/>
                  <a:gd name="T36" fmla="*/ 177 h 17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9" h="177">
                    <a:moveTo>
                      <a:pt x="22" y="0"/>
                    </a:moveTo>
                    <a:lnTo>
                      <a:pt x="97" y="69"/>
                    </a:lnTo>
                    <a:lnTo>
                      <a:pt x="129" y="160"/>
                    </a:lnTo>
                    <a:lnTo>
                      <a:pt x="119" y="173"/>
                    </a:lnTo>
                    <a:lnTo>
                      <a:pt x="95" y="177"/>
                    </a:lnTo>
                    <a:lnTo>
                      <a:pt x="58" y="160"/>
                    </a:lnTo>
                    <a:lnTo>
                      <a:pt x="58" y="95"/>
                    </a:lnTo>
                    <a:lnTo>
                      <a:pt x="1" y="25"/>
                    </a:lnTo>
                    <a:lnTo>
                      <a:pt x="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80" name="Freeform 86"/>
              <p:cNvSpPr>
                <a:spLocks/>
              </p:cNvSpPr>
              <p:nvPr/>
            </p:nvSpPr>
            <p:spPr bwMode="auto">
              <a:xfrm flipH="1">
                <a:off x="4204" y="1215"/>
                <a:ext cx="72" cy="58"/>
              </a:xfrm>
              <a:custGeom>
                <a:avLst/>
                <a:gdLst>
                  <a:gd name="T0" fmla="*/ 6 w 263"/>
                  <a:gd name="T1" fmla="*/ 36 h 215"/>
                  <a:gd name="T2" fmla="*/ 24 w 263"/>
                  <a:gd name="T3" fmla="*/ 44 h 215"/>
                  <a:gd name="T4" fmla="*/ 43 w 263"/>
                  <a:gd name="T5" fmla="*/ 35 h 215"/>
                  <a:gd name="T6" fmla="*/ 59 w 263"/>
                  <a:gd name="T7" fmla="*/ 23 h 215"/>
                  <a:gd name="T8" fmla="*/ 54 w 263"/>
                  <a:gd name="T9" fmla="*/ 7 h 215"/>
                  <a:gd name="T10" fmla="*/ 57 w 263"/>
                  <a:gd name="T11" fmla="*/ 0 h 215"/>
                  <a:gd name="T12" fmla="*/ 63 w 263"/>
                  <a:gd name="T13" fmla="*/ 3 h 215"/>
                  <a:gd name="T14" fmla="*/ 71 w 263"/>
                  <a:gd name="T15" fmla="*/ 21 h 215"/>
                  <a:gd name="T16" fmla="*/ 72 w 263"/>
                  <a:gd name="T17" fmla="*/ 30 h 215"/>
                  <a:gd name="T18" fmla="*/ 64 w 263"/>
                  <a:gd name="T19" fmla="*/ 39 h 215"/>
                  <a:gd name="T20" fmla="*/ 50 w 263"/>
                  <a:gd name="T21" fmla="*/ 47 h 215"/>
                  <a:gd name="T22" fmla="*/ 34 w 263"/>
                  <a:gd name="T23" fmla="*/ 54 h 215"/>
                  <a:gd name="T24" fmla="*/ 22 w 263"/>
                  <a:gd name="T25" fmla="*/ 58 h 215"/>
                  <a:gd name="T26" fmla="*/ 13 w 263"/>
                  <a:gd name="T27" fmla="*/ 56 h 215"/>
                  <a:gd name="T28" fmla="*/ 3 w 263"/>
                  <a:gd name="T29" fmla="*/ 51 h 215"/>
                  <a:gd name="T30" fmla="*/ 0 w 263"/>
                  <a:gd name="T31" fmla="*/ 42 h 215"/>
                  <a:gd name="T32" fmla="*/ 2 w 263"/>
                  <a:gd name="T33" fmla="*/ 37 h 215"/>
                  <a:gd name="T34" fmla="*/ 6 w 263"/>
                  <a:gd name="T35" fmla="*/ 36 h 215"/>
                  <a:gd name="T36" fmla="*/ 6 w 263"/>
                  <a:gd name="T37" fmla="*/ 36 h 2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3"/>
                  <a:gd name="T58" fmla="*/ 0 h 215"/>
                  <a:gd name="T59" fmla="*/ 263 w 263"/>
                  <a:gd name="T60" fmla="*/ 215 h 21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3" h="215">
                    <a:moveTo>
                      <a:pt x="21" y="135"/>
                    </a:moveTo>
                    <a:lnTo>
                      <a:pt x="88" y="162"/>
                    </a:lnTo>
                    <a:lnTo>
                      <a:pt x="158" y="131"/>
                    </a:lnTo>
                    <a:lnTo>
                      <a:pt x="217" y="86"/>
                    </a:lnTo>
                    <a:lnTo>
                      <a:pt x="198" y="25"/>
                    </a:lnTo>
                    <a:lnTo>
                      <a:pt x="207" y="0"/>
                    </a:lnTo>
                    <a:lnTo>
                      <a:pt x="230" y="12"/>
                    </a:lnTo>
                    <a:lnTo>
                      <a:pt x="259" y="78"/>
                    </a:lnTo>
                    <a:lnTo>
                      <a:pt x="263" y="111"/>
                    </a:lnTo>
                    <a:lnTo>
                      <a:pt x="232" y="145"/>
                    </a:lnTo>
                    <a:lnTo>
                      <a:pt x="181" y="175"/>
                    </a:lnTo>
                    <a:lnTo>
                      <a:pt x="124" y="200"/>
                    </a:lnTo>
                    <a:lnTo>
                      <a:pt x="80" y="215"/>
                    </a:lnTo>
                    <a:lnTo>
                      <a:pt x="48" y="209"/>
                    </a:lnTo>
                    <a:lnTo>
                      <a:pt x="10" y="188"/>
                    </a:lnTo>
                    <a:lnTo>
                      <a:pt x="0" y="154"/>
                    </a:lnTo>
                    <a:lnTo>
                      <a:pt x="8" y="137"/>
                    </a:lnTo>
                    <a:lnTo>
                      <a:pt x="21" y="1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81" name="Freeform 87"/>
              <p:cNvSpPr>
                <a:spLocks/>
              </p:cNvSpPr>
              <p:nvPr/>
            </p:nvSpPr>
            <p:spPr bwMode="auto">
              <a:xfrm flipH="1">
                <a:off x="4157" y="927"/>
                <a:ext cx="27" cy="215"/>
              </a:xfrm>
              <a:custGeom>
                <a:avLst/>
                <a:gdLst>
                  <a:gd name="T0" fmla="*/ 8 w 97"/>
                  <a:gd name="T1" fmla="*/ 4 h 800"/>
                  <a:gd name="T2" fmla="*/ 14 w 97"/>
                  <a:gd name="T3" fmla="*/ 46 h 800"/>
                  <a:gd name="T4" fmla="*/ 27 w 97"/>
                  <a:gd name="T5" fmla="*/ 159 h 800"/>
                  <a:gd name="T6" fmla="*/ 23 w 97"/>
                  <a:gd name="T7" fmla="*/ 185 h 800"/>
                  <a:gd name="T8" fmla="*/ 24 w 97"/>
                  <a:gd name="T9" fmla="*/ 210 h 800"/>
                  <a:gd name="T10" fmla="*/ 21 w 97"/>
                  <a:gd name="T11" fmla="*/ 215 h 800"/>
                  <a:gd name="T12" fmla="*/ 16 w 97"/>
                  <a:gd name="T13" fmla="*/ 212 h 800"/>
                  <a:gd name="T14" fmla="*/ 5 w 97"/>
                  <a:gd name="T15" fmla="*/ 187 h 800"/>
                  <a:gd name="T16" fmla="*/ 4 w 97"/>
                  <a:gd name="T17" fmla="*/ 183 h 800"/>
                  <a:gd name="T18" fmla="*/ 8 w 97"/>
                  <a:gd name="T19" fmla="*/ 156 h 800"/>
                  <a:gd name="T20" fmla="*/ 11 w 97"/>
                  <a:gd name="T21" fmla="*/ 102 h 800"/>
                  <a:gd name="T22" fmla="*/ 5 w 97"/>
                  <a:gd name="T23" fmla="*/ 47 h 800"/>
                  <a:gd name="T24" fmla="*/ 0 w 97"/>
                  <a:gd name="T25" fmla="*/ 6 h 800"/>
                  <a:gd name="T26" fmla="*/ 3 w 97"/>
                  <a:gd name="T27" fmla="*/ 0 h 800"/>
                  <a:gd name="T28" fmla="*/ 8 w 97"/>
                  <a:gd name="T29" fmla="*/ 4 h 800"/>
                  <a:gd name="T30" fmla="*/ 8 w 97"/>
                  <a:gd name="T31" fmla="*/ 4 h 8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7"/>
                  <a:gd name="T49" fmla="*/ 0 h 800"/>
                  <a:gd name="T50" fmla="*/ 97 w 97"/>
                  <a:gd name="T51" fmla="*/ 800 h 80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7" h="800">
                    <a:moveTo>
                      <a:pt x="30" y="14"/>
                    </a:moveTo>
                    <a:lnTo>
                      <a:pt x="51" y="173"/>
                    </a:lnTo>
                    <a:lnTo>
                      <a:pt x="97" y="593"/>
                    </a:lnTo>
                    <a:lnTo>
                      <a:pt x="82" y="690"/>
                    </a:lnTo>
                    <a:lnTo>
                      <a:pt x="87" y="780"/>
                    </a:lnTo>
                    <a:lnTo>
                      <a:pt x="76" y="800"/>
                    </a:lnTo>
                    <a:lnTo>
                      <a:pt x="57" y="787"/>
                    </a:lnTo>
                    <a:lnTo>
                      <a:pt x="17" y="694"/>
                    </a:lnTo>
                    <a:lnTo>
                      <a:pt x="15" y="681"/>
                    </a:lnTo>
                    <a:lnTo>
                      <a:pt x="30" y="582"/>
                    </a:lnTo>
                    <a:lnTo>
                      <a:pt x="38" y="378"/>
                    </a:lnTo>
                    <a:lnTo>
                      <a:pt x="19" y="175"/>
                    </a:lnTo>
                    <a:lnTo>
                      <a:pt x="0" y="21"/>
                    </a:lnTo>
                    <a:lnTo>
                      <a:pt x="11" y="0"/>
                    </a:lnTo>
                    <a:lnTo>
                      <a:pt x="3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82" name="Freeform 88"/>
              <p:cNvSpPr>
                <a:spLocks/>
              </p:cNvSpPr>
              <p:nvPr/>
            </p:nvSpPr>
            <p:spPr bwMode="auto">
              <a:xfrm flipH="1">
                <a:off x="4001" y="1139"/>
                <a:ext cx="155" cy="145"/>
              </a:xfrm>
              <a:custGeom>
                <a:avLst/>
                <a:gdLst>
                  <a:gd name="T0" fmla="*/ 11 w 564"/>
                  <a:gd name="T1" fmla="*/ 4 h 538"/>
                  <a:gd name="T2" fmla="*/ 12 w 564"/>
                  <a:gd name="T3" fmla="*/ 12 h 538"/>
                  <a:gd name="T4" fmla="*/ 23 w 564"/>
                  <a:gd name="T5" fmla="*/ 21 h 538"/>
                  <a:gd name="T6" fmla="*/ 35 w 564"/>
                  <a:gd name="T7" fmla="*/ 26 h 538"/>
                  <a:gd name="T8" fmla="*/ 62 w 564"/>
                  <a:gd name="T9" fmla="*/ 33 h 538"/>
                  <a:gd name="T10" fmla="*/ 93 w 564"/>
                  <a:gd name="T11" fmla="*/ 56 h 538"/>
                  <a:gd name="T12" fmla="*/ 95 w 564"/>
                  <a:gd name="T13" fmla="*/ 77 h 538"/>
                  <a:gd name="T14" fmla="*/ 98 w 564"/>
                  <a:gd name="T15" fmla="*/ 85 h 538"/>
                  <a:gd name="T16" fmla="*/ 104 w 564"/>
                  <a:gd name="T17" fmla="*/ 91 h 538"/>
                  <a:gd name="T18" fmla="*/ 119 w 564"/>
                  <a:gd name="T19" fmla="*/ 97 h 538"/>
                  <a:gd name="T20" fmla="*/ 150 w 564"/>
                  <a:gd name="T21" fmla="*/ 114 h 538"/>
                  <a:gd name="T22" fmla="*/ 155 w 564"/>
                  <a:gd name="T23" fmla="*/ 133 h 538"/>
                  <a:gd name="T24" fmla="*/ 154 w 564"/>
                  <a:gd name="T25" fmla="*/ 141 h 538"/>
                  <a:gd name="T26" fmla="*/ 149 w 564"/>
                  <a:gd name="T27" fmla="*/ 145 h 538"/>
                  <a:gd name="T28" fmla="*/ 143 w 564"/>
                  <a:gd name="T29" fmla="*/ 144 h 538"/>
                  <a:gd name="T30" fmla="*/ 139 w 564"/>
                  <a:gd name="T31" fmla="*/ 138 h 538"/>
                  <a:gd name="T32" fmla="*/ 134 w 564"/>
                  <a:gd name="T33" fmla="*/ 123 h 538"/>
                  <a:gd name="T34" fmla="*/ 128 w 564"/>
                  <a:gd name="T35" fmla="*/ 116 h 538"/>
                  <a:gd name="T36" fmla="*/ 120 w 564"/>
                  <a:gd name="T37" fmla="*/ 111 h 538"/>
                  <a:gd name="T38" fmla="*/ 103 w 564"/>
                  <a:gd name="T39" fmla="*/ 103 h 538"/>
                  <a:gd name="T40" fmla="*/ 89 w 564"/>
                  <a:gd name="T41" fmla="*/ 96 h 538"/>
                  <a:gd name="T42" fmla="*/ 80 w 564"/>
                  <a:gd name="T43" fmla="*/ 81 h 538"/>
                  <a:gd name="T44" fmla="*/ 79 w 564"/>
                  <a:gd name="T45" fmla="*/ 59 h 538"/>
                  <a:gd name="T46" fmla="*/ 72 w 564"/>
                  <a:gd name="T47" fmla="*/ 47 h 538"/>
                  <a:gd name="T48" fmla="*/ 59 w 564"/>
                  <a:gd name="T49" fmla="*/ 42 h 538"/>
                  <a:gd name="T50" fmla="*/ 30 w 564"/>
                  <a:gd name="T51" fmla="*/ 33 h 538"/>
                  <a:gd name="T52" fmla="*/ 5 w 564"/>
                  <a:gd name="T53" fmla="*/ 17 h 538"/>
                  <a:gd name="T54" fmla="*/ 0 w 564"/>
                  <a:gd name="T55" fmla="*/ 8 h 538"/>
                  <a:gd name="T56" fmla="*/ 0 w 564"/>
                  <a:gd name="T57" fmla="*/ 4 h 538"/>
                  <a:gd name="T58" fmla="*/ 4 w 564"/>
                  <a:gd name="T59" fmla="*/ 0 h 538"/>
                  <a:gd name="T60" fmla="*/ 11 w 564"/>
                  <a:gd name="T61" fmla="*/ 4 h 538"/>
                  <a:gd name="T62" fmla="*/ 11 w 564"/>
                  <a:gd name="T63" fmla="*/ 4 h 53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64"/>
                  <a:gd name="T97" fmla="*/ 0 h 538"/>
                  <a:gd name="T98" fmla="*/ 564 w 564"/>
                  <a:gd name="T99" fmla="*/ 538 h 53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64" h="538">
                    <a:moveTo>
                      <a:pt x="40" y="13"/>
                    </a:moveTo>
                    <a:lnTo>
                      <a:pt x="43" y="44"/>
                    </a:lnTo>
                    <a:lnTo>
                      <a:pt x="85" y="78"/>
                    </a:lnTo>
                    <a:lnTo>
                      <a:pt x="127" y="97"/>
                    </a:lnTo>
                    <a:lnTo>
                      <a:pt x="226" y="122"/>
                    </a:lnTo>
                    <a:lnTo>
                      <a:pt x="340" y="209"/>
                    </a:lnTo>
                    <a:lnTo>
                      <a:pt x="344" y="285"/>
                    </a:lnTo>
                    <a:lnTo>
                      <a:pt x="355" y="315"/>
                    </a:lnTo>
                    <a:lnTo>
                      <a:pt x="378" y="336"/>
                    </a:lnTo>
                    <a:lnTo>
                      <a:pt x="433" y="361"/>
                    </a:lnTo>
                    <a:lnTo>
                      <a:pt x="547" y="424"/>
                    </a:lnTo>
                    <a:lnTo>
                      <a:pt x="564" y="494"/>
                    </a:lnTo>
                    <a:lnTo>
                      <a:pt x="561" y="523"/>
                    </a:lnTo>
                    <a:lnTo>
                      <a:pt x="543" y="538"/>
                    </a:lnTo>
                    <a:lnTo>
                      <a:pt x="521" y="536"/>
                    </a:lnTo>
                    <a:lnTo>
                      <a:pt x="504" y="513"/>
                    </a:lnTo>
                    <a:lnTo>
                      <a:pt x="488" y="456"/>
                    </a:lnTo>
                    <a:lnTo>
                      <a:pt x="464" y="430"/>
                    </a:lnTo>
                    <a:lnTo>
                      <a:pt x="435" y="411"/>
                    </a:lnTo>
                    <a:lnTo>
                      <a:pt x="376" y="384"/>
                    </a:lnTo>
                    <a:lnTo>
                      <a:pt x="323" y="355"/>
                    </a:lnTo>
                    <a:lnTo>
                      <a:pt x="291" y="300"/>
                    </a:lnTo>
                    <a:lnTo>
                      <a:pt x="289" y="219"/>
                    </a:lnTo>
                    <a:lnTo>
                      <a:pt x="262" y="175"/>
                    </a:lnTo>
                    <a:lnTo>
                      <a:pt x="216" y="154"/>
                    </a:lnTo>
                    <a:lnTo>
                      <a:pt x="110" y="124"/>
                    </a:lnTo>
                    <a:lnTo>
                      <a:pt x="19" y="63"/>
                    </a:lnTo>
                    <a:lnTo>
                      <a:pt x="0" y="30"/>
                    </a:lnTo>
                    <a:lnTo>
                      <a:pt x="0" y="13"/>
                    </a:lnTo>
                    <a:lnTo>
                      <a:pt x="13" y="0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83" name="Freeform 89"/>
              <p:cNvSpPr>
                <a:spLocks/>
              </p:cNvSpPr>
              <p:nvPr/>
            </p:nvSpPr>
            <p:spPr bwMode="auto">
              <a:xfrm flipH="1">
                <a:off x="3852" y="1314"/>
                <a:ext cx="609" cy="81"/>
              </a:xfrm>
              <a:custGeom>
                <a:avLst/>
                <a:gdLst>
                  <a:gd name="T0" fmla="*/ 86 w 2219"/>
                  <a:gd name="T1" fmla="*/ 1 h 302"/>
                  <a:gd name="T2" fmla="*/ 221 w 2219"/>
                  <a:gd name="T3" fmla="*/ 5 h 302"/>
                  <a:gd name="T4" fmla="*/ 224 w 2219"/>
                  <a:gd name="T5" fmla="*/ 12 h 302"/>
                  <a:gd name="T6" fmla="*/ 214 w 2219"/>
                  <a:gd name="T7" fmla="*/ 19 h 302"/>
                  <a:gd name="T8" fmla="*/ 156 w 2219"/>
                  <a:gd name="T9" fmla="*/ 30 h 302"/>
                  <a:gd name="T10" fmla="*/ 113 w 2219"/>
                  <a:gd name="T11" fmla="*/ 45 h 302"/>
                  <a:gd name="T12" fmla="*/ 200 w 2219"/>
                  <a:gd name="T13" fmla="*/ 29 h 302"/>
                  <a:gd name="T14" fmla="*/ 287 w 2219"/>
                  <a:gd name="T15" fmla="*/ 24 h 302"/>
                  <a:gd name="T16" fmla="*/ 327 w 2219"/>
                  <a:gd name="T17" fmla="*/ 27 h 302"/>
                  <a:gd name="T18" fmla="*/ 330 w 2219"/>
                  <a:gd name="T19" fmla="*/ 41 h 302"/>
                  <a:gd name="T20" fmla="*/ 287 w 2219"/>
                  <a:gd name="T21" fmla="*/ 60 h 302"/>
                  <a:gd name="T22" fmla="*/ 416 w 2219"/>
                  <a:gd name="T23" fmla="*/ 63 h 302"/>
                  <a:gd name="T24" fmla="*/ 524 w 2219"/>
                  <a:gd name="T25" fmla="*/ 59 h 302"/>
                  <a:gd name="T26" fmla="*/ 526 w 2219"/>
                  <a:gd name="T27" fmla="*/ 50 h 302"/>
                  <a:gd name="T28" fmla="*/ 503 w 2219"/>
                  <a:gd name="T29" fmla="*/ 43 h 302"/>
                  <a:gd name="T30" fmla="*/ 543 w 2219"/>
                  <a:gd name="T31" fmla="*/ 24 h 302"/>
                  <a:gd name="T32" fmla="*/ 600 w 2219"/>
                  <a:gd name="T33" fmla="*/ 41 h 302"/>
                  <a:gd name="T34" fmla="*/ 608 w 2219"/>
                  <a:gd name="T35" fmla="*/ 56 h 302"/>
                  <a:gd name="T36" fmla="*/ 592 w 2219"/>
                  <a:gd name="T37" fmla="*/ 67 h 302"/>
                  <a:gd name="T38" fmla="*/ 562 w 2219"/>
                  <a:gd name="T39" fmla="*/ 72 h 302"/>
                  <a:gd name="T40" fmla="*/ 477 w 2219"/>
                  <a:gd name="T41" fmla="*/ 77 h 302"/>
                  <a:gd name="T42" fmla="*/ 356 w 2219"/>
                  <a:gd name="T43" fmla="*/ 81 h 302"/>
                  <a:gd name="T44" fmla="*/ 265 w 2219"/>
                  <a:gd name="T45" fmla="*/ 75 h 302"/>
                  <a:gd name="T46" fmla="*/ 260 w 2219"/>
                  <a:gd name="T47" fmla="*/ 62 h 302"/>
                  <a:gd name="T48" fmla="*/ 281 w 2219"/>
                  <a:gd name="T49" fmla="*/ 46 h 302"/>
                  <a:gd name="T50" fmla="*/ 286 w 2219"/>
                  <a:gd name="T51" fmla="*/ 39 h 302"/>
                  <a:gd name="T52" fmla="*/ 114 w 2219"/>
                  <a:gd name="T53" fmla="*/ 54 h 302"/>
                  <a:gd name="T54" fmla="*/ 52 w 2219"/>
                  <a:gd name="T55" fmla="*/ 58 h 302"/>
                  <a:gd name="T56" fmla="*/ 56 w 2219"/>
                  <a:gd name="T57" fmla="*/ 37 h 302"/>
                  <a:gd name="T58" fmla="*/ 80 w 2219"/>
                  <a:gd name="T59" fmla="*/ 30 h 302"/>
                  <a:gd name="T60" fmla="*/ 153 w 2219"/>
                  <a:gd name="T61" fmla="*/ 21 h 302"/>
                  <a:gd name="T62" fmla="*/ 195 w 2219"/>
                  <a:gd name="T63" fmla="*/ 12 h 302"/>
                  <a:gd name="T64" fmla="*/ 5 w 2219"/>
                  <a:gd name="T65" fmla="*/ 16 h 302"/>
                  <a:gd name="T66" fmla="*/ 4 w 2219"/>
                  <a:gd name="T67" fmla="*/ 7 h 3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219"/>
                  <a:gd name="T103" fmla="*/ 0 h 302"/>
                  <a:gd name="T104" fmla="*/ 2219 w 2219"/>
                  <a:gd name="T105" fmla="*/ 302 h 3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219" h="302">
                    <a:moveTo>
                      <a:pt x="13" y="27"/>
                    </a:moveTo>
                    <a:lnTo>
                      <a:pt x="312" y="4"/>
                    </a:lnTo>
                    <a:lnTo>
                      <a:pt x="612" y="0"/>
                    </a:lnTo>
                    <a:lnTo>
                      <a:pt x="804" y="19"/>
                    </a:lnTo>
                    <a:lnTo>
                      <a:pt x="820" y="27"/>
                    </a:lnTo>
                    <a:lnTo>
                      <a:pt x="818" y="46"/>
                    </a:lnTo>
                    <a:lnTo>
                      <a:pt x="801" y="65"/>
                    </a:lnTo>
                    <a:lnTo>
                      <a:pt x="778" y="72"/>
                    </a:lnTo>
                    <a:lnTo>
                      <a:pt x="726" y="78"/>
                    </a:lnTo>
                    <a:lnTo>
                      <a:pt x="567" y="110"/>
                    </a:lnTo>
                    <a:lnTo>
                      <a:pt x="289" y="162"/>
                    </a:lnTo>
                    <a:lnTo>
                      <a:pt x="413" y="166"/>
                    </a:lnTo>
                    <a:lnTo>
                      <a:pt x="628" y="126"/>
                    </a:lnTo>
                    <a:lnTo>
                      <a:pt x="728" y="107"/>
                    </a:lnTo>
                    <a:lnTo>
                      <a:pt x="844" y="88"/>
                    </a:lnTo>
                    <a:lnTo>
                      <a:pt x="1044" y="88"/>
                    </a:lnTo>
                    <a:lnTo>
                      <a:pt x="1111" y="97"/>
                    </a:lnTo>
                    <a:lnTo>
                      <a:pt x="1192" y="101"/>
                    </a:lnTo>
                    <a:lnTo>
                      <a:pt x="1219" y="122"/>
                    </a:lnTo>
                    <a:lnTo>
                      <a:pt x="1202" y="154"/>
                    </a:lnTo>
                    <a:lnTo>
                      <a:pt x="1152" y="181"/>
                    </a:lnTo>
                    <a:lnTo>
                      <a:pt x="1044" y="223"/>
                    </a:lnTo>
                    <a:lnTo>
                      <a:pt x="1299" y="245"/>
                    </a:lnTo>
                    <a:lnTo>
                      <a:pt x="1517" y="236"/>
                    </a:lnTo>
                    <a:lnTo>
                      <a:pt x="1734" y="213"/>
                    </a:lnTo>
                    <a:lnTo>
                      <a:pt x="1909" y="219"/>
                    </a:lnTo>
                    <a:lnTo>
                      <a:pt x="1940" y="204"/>
                    </a:lnTo>
                    <a:lnTo>
                      <a:pt x="1917" y="186"/>
                    </a:lnTo>
                    <a:lnTo>
                      <a:pt x="1869" y="171"/>
                    </a:lnTo>
                    <a:lnTo>
                      <a:pt x="1833" y="162"/>
                    </a:lnTo>
                    <a:lnTo>
                      <a:pt x="1940" y="135"/>
                    </a:lnTo>
                    <a:lnTo>
                      <a:pt x="1980" y="88"/>
                    </a:lnTo>
                    <a:lnTo>
                      <a:pt x="2122" y="137"/>
                    </a:lnTo>
                    <a:lnTo>
                      <a:pt x="2187" y="154"/>
                    </a:lnTo>
                    <a:lnTo>
                      <a:pt x="2219" y="186"/>
                    </a:lnTo>
                    <a:lnTo>
                      <a:pt x="2215" y="207"/>
                    </a:lnTo>
                    <a:lnTo>
                      <a:pt x="2196" y="226"/>
                    </a:lnTo>
                    <a:lnTo>
                      <a:pt x="2156" y="249"/>
                    </a:lnTo>
                    <a:lnTo>
                      <a:pt x="2118" y="262"/>
                    </a:lnTo>
                    <a:lnTo>
                      <a:pt x="2046" y="270"/>
                    </a:lnTo>
                    <a:lnTo>
                      <a:pt x="1884" y="270"/>
                    </a:lnTo>
                    <a:lnTo>
                      <a:pt x="1738" y="287"/>
                    </a:lnTo>
                    <a:lnTo>
                      <a:pt x="1517" y="302"/>
                    </a:lnTo>
                    <a:lnTo>
                      <a:pt x="1297" y="302"/>
                    </a:lnTo>
                    <a:lnTo>
                      <a:pt x="1131" y="287"/>
                    </a:lnTo>
                    <a:lnTo>
                      <a:pt x="966" y="278"/>
                    </a:lnTo>
                    <a:lnTo>
                      <a:pt x="939" y="264"/>
                    </a:lnTo>
                    <a:lnTo>
                      <a:pt x="947" y="232"/>
                    </a:lnTo>
                    <a:lnTo>
                      <a:pt x="972" y="198"/>
                    </a:lnTo>
                    <a:lnTo>
                      <a:pt x="1023" y="171"/>
                    </a:lnTo>
                    <a:lnTo>
                      <a:pt x="1073" y="147"/>
                    </a:lnTo>
                    <a:lnTo>
                      <a:pt x="1042" y="145"/>
                    </a:lnTo>
                    <a:lnTo>
                      <a:pt x="846" y="145"/>
                    </a:lnTo>
                    <a:lnTo>
                      <a:pt x="417" y="200"/>
                    </a:lnTo>
                    <a:lnTo>
                      <a:pt x="304" y="215"/>
                    </a:lnTo>
                    <a:lnTo>
                      <a:pt x="190" y="215"/>
                    </a:lnTo>
                    <a:lnTo>
                      <a:pt x="185" y="179"/>
                    </a:lnTo>
                    <a:lnTo>
                      <a:pt x="205" y="139"/>
                    </a:lnTo>
                    <a:lnTo>
                      <a:pt x="249" y="122"/>
                    </a:lnTo>
                    <a:lnTo>
                      <a:pt x="293" y="110"/>
                    </a:lnTo>
                    <a:lnTo>
                      <a:pt x="379" y="99"/>
                    </a:lnTo>
                    <a:lnTo>
                      <a:pt x="559" y="78"/>
                    </a:lnTo>
                    <a:lnTo>
                      <a:pt x="637" y="59"/>
                    </a:lnTo>
                    <a:lnTo>
                      <a:pt x="711" y="44"/>
                    </a:lnTo>
                    <a:lnTo>
                      <a:pt x="612" y="34"/>
                    </a:lnTo>
                    <a:lnTo>
                      <a:pt x="17" y="61"/>
                    </a:lnTo>
                    <a:lnTo>
                      <a:pt x="0" y="46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84" name="Freeform 90"/>
              <p:cNvSpPr>
                <a:spLocks/>
              </p:cNvSpPr>
              <p:nvPr/>
            </p:nvSpPr>
            <p:spPr bwMode="auto">
              <a:xfrm flipH="1">
                <a:off x="4501" y="751"/>
                <a:ext cx="23" cy="18"/>
              </a:xfrm>
              <a:custGeom>
                <a:avLst/>
                <a:gdLst>
                  <a:gd name="T0" fmla="*/ 21 w 84"/>
                  <a:gd name="T1" fmla="*/ 10 h 65"/>
                  <a:gd name="T2" fmla="*/ 7 w 84"/>
                  <a:gd name="T3" fmla="*/ 18 h 65"/>
                  <a:gd name="T4" fmla="*/ 0 w 84"/>
                  <a:gd name="T5" fmla="*/ 15 h 65"/>
                  <a:gd name="T6" fmla="*/ 2 w 84"/>
                  <a:gd name="T7" fmla="*/ 8 h 65"/>
                  <a:gd name="T8" fmla="*/ 16 w 84"/>
                  <a:gd name="T9" fmla="*/ 0 h 65"/>
                  <a:gd name="T10" fmla="*/ 23 w 84"/>
                  <a:gd name="T11" fmla="*/ 3 h 65"/>
                  <a:gd name="T12" fmla="*/ 21 w 84"/>
                  <a:gd name="T13" fmla="*/ 10 h 65"/>
                  <a:gd name="T14" fmla="*/ 21 w 84"/>
                  <a:gd name="T15" fmla="*/ 10 h 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4"/>
                  <a:gd name="T25" fmla="*/ 0 h 65"/>
                  <a:gd name="T26" fmla="*/ 84 w 84"/>
                  <a:gd name="T27" fmla="*/ 65 h 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4" h="65">
                    <a:moveTo>
                      <a:pt x="76" y="36"/>
                    </a:moveTo>
                    <a:lnTo>
                      <a:pt x="25" y="65"/>
                    </a:lnTo>
                    <a:lnTo>
                      <a:pt x="0" y="55"/>
                    </a:lnTo>
                    <a:lnTo>
                      <a:pt x="8" y="29"/>
                    </a:lnTo>
                    <a:lnTo>
                      <a:pt x="59" y="0"/>
                    </a:lnTo>
                    <a:lnTo>
                      <a:pt x="84" y="10"/>
                    </a:lnTo>
                    <a:lnTo>
                      <a:pt x="7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85" name="Freeform 91"/>
              <p:cNvSpPr>
                <a:spLocks/>
              </p:cNvSpPr>
              <p:nvPr/>
            </p:nvSpPr>
            <p:spPr bwMode="auto">
              <a:xfrm flipH="1">
                <a:off x="4456" y="799"/>
                <a:ext cx="37" cy="31"/>
              </a:xfrm>
              <a:custGeom>
                <a:avLst/>
                <a:gdLst>
                  <a:gd name="T0" fmla="*/ 32 w 137"/>
                  <a:gd name="T1" fmla="*/ 11 h 118"/>
                  <a:gd name="T2" fmla="*/ 21 w 137"/>
                  <a:gd name="T3" fmla="*/ 19 h 118"/>
                  <a:gd name="T4" fmla="*/ 10 w 137"/>
                  <a:gd name="T5" fmla="*/ 29 h 118"/>
                  <a:gd name="T6" fmla="*/ 4 w 137"/>
                  <a:gd name="T7" fmla="*/ 31 h 118"/>
                  <a:gd name="T8" fmla="*/ 0 w 137"/>
                  <a:gd name="T9" fmla="*/ 27 h 118"/>
                  <a:gd name="T10" fmla="*/ 1 w 137"/>
                  <a:gd name="T11" fmla="*/ 20 h 118"/>
                  <a:gd name="T12" fmla="*/ 5 w 137"/>
                  <a:gd name="T13" fmla="*/ 14 h 118"/>
                  <a:gd name="T14" fmla="*/ 11 w 137"/>
                  <a:gd name="T15" fmla="*/ 9 h 118"/>
                  <a:gd name="T16" fmla="*/ 18 w 137"/>
                  <a:gd name="T17" fmla="*/ 5 h 118"/>
                  <a:gd name="T18" fmla="*/ 25 w 137"/>
                  <a:gd name="T19" fmla="*/ 2 h 118"/>
                  <a:gd name="T20" fmla="*/ 32 w 137"/>
                  <a:gd name="T21" fmla="*/ 0 h 118"/>
                  <a:gd name="T22" fmla="*/ 37 w 137"/>
                  <a:gd name="T23" fmla="*/ 5 h 118"/>
                  <a:gd name="T24" fmla="*/ 32 w 137"/>
                  <a:gd name="T25" fmla="*/ 11 h 118"/>
                  <a:gd name="T26" fmla="*/ 32 w 137"/>
                  <a:gd name="T27" fmla="*/ 11 h 1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7"/>
                  <a:gd name="T43" fmla="*/ 0 h 118"/>
                  <a:gd name="T44" fmla="*/ 137 w 137"/>
                  <a:gd name="T45" fmla="*/ 118 h 11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7" h="118">
                    <a:moveTo>
                      <a:pt x="118" y="40"/>
                    </a:moveTo>
                    <a:lnTo>
                      <a:pt x="76" y="72"/>
                    </a:lnTo>
                    <a:lnTo>
                      <a:pt x="36" y="112"/>
                    </a:lnTo>
                    <a:lnTo>
                      <a:pt x="14" y="118"/>
                    </a:lnTo>
                    <a:lnTo>
                      <a:pt x="0" y="101"/>
                    </a:lnTo>
                    <a:lnTo>
                      <a:pt x="2" y="76"/>
                    </a:lnTo>
                    <a:lnTo>
                      <a:pt x="19" y="53"/>
                    </a:lnTo>
                    <a:lnTo>
                      <a:pt x="40" y="36"/>
                    </a:lnTo>
                    <a:lnTo>
                      <a:pt x="67" y="19"/>
                    </a:lnTo>
                    <a:lnTo>
                      <a:pt x="93" y="6"/>
                    </a:lnTo>
                    <a:lnTo>
                      <a:pt x="118" y="0"/>
                    </a:lnTo>
                    <a:lnTo>
                      <a:pt x="137" y="19"/>
                    </a:lnTo>
                    <a:lnTo>
                      <a:pt x="118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86" name="Freeform 92"/>
              <p:cNvSpPr>
                <a:spLocks/>
              </p:cNvSpPr>
              <p:nvPr/>
            </p:nvSpPr>
            <p:spPr bwMode="auto">
              <a:xfrm flipH="1">
                <a:off x="4273" y="371"/>
                <a:ext cx="15" cy="17"/>
              </a:xfrm>
              <a:custGeom>
                <a:avLst/>
                <a:gdLst>
                  <a:gd name="T0" fmla="*/ 15 w 56"/>
                  <a:gd name="T1" fmla="*/ 7 h 63"/>
                  <a:gd name="T2" fmla="*/ 13 w 56"/>
                  <a:gd name="T3" fmla="*/ 13 h 63"/>
                  <a:gd name="T4" fmla="*/ 8 w 56"/>
                  <a:gd name="T5" fmla="*/ 17 h 63"/>
                  <a:gd name="T6" fmla="*/ 4 w 56"/>
                  <a:gd name="T7" fmla="*/ 14 h 63"/>
                  <a:gd name="T8" fmla="*/ 0 w 56"/>
                  <a:gd name="T9" fmla="*/ 9 h 63"/>
                  <a:gd name="T10" fmla="*/ 4 w 56"/>
                  <a:gd name="T11" fmla="*/ 2 h 63"/>
                  <a:gd name="T12" fmla="*/ 11 w 56"/>
                  <a:gd name="T13" fmla="*/ 0 h 63"/>
                  <a:gd name="T14" fmla="*/ 15 w 56"/>
                  <a:gd name="T15" fmla="*/ 7 h 63"/>
                  <a:gd name="T16" fmla="*/ 15 w 56"/>
                  <a:gd name="T17" fmla="*/ 7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63"/>
                  <a:gd name="T29" fmla="*/ 56 w 56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" h="63">
                    <a:moveTo>
                      <a:pt x="56" y="25"/>
                    </a:moveTo>
                    <a:lnTo>
                      <a:pt x="50" y="50"/>
                    </a:lnTo>
                    <a:lnTo>
                      <a:pt x="31" y="63"/>
                    </a:lnTo>
                    <a:lnTo>
                      <a:pt x="16" y="53"/>
                    </a:lnTo>
                    <a:lnTo>
                      <a:pt x="0" y="33"/>
                    </a:lnTo>
                    <a:lnTo>
                      <a:pt x="16" y="8"/>
                    </a:lnTo>
                    <a:lnTo>
                      <a:pt x="40" y="0"/>
                    </a:lnTo>
                    <a:lnTo>
                      <a:pt x="56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87" name="Freeform 93"/>
              <p:cNvSpPr>
                <a:spLocks/>
              </p:cNvSpPr>
              <p:nvPr/>
            </p:nvSpPr>
            <p:spPr bwMode="auto">
              <a:xfrm flipH="1">
                <a:off x="3978" y="962"/>
                <a:ext cx="54" cy="129"/>
              </a:xfrm>
              <a:custGeom>
                <a:avLst/>
                <a:gdLst>
                  <a:gd name="T0" fmla="*/ 54 w 194"/>
                  <a:gd name="T1" fmla="*/ 5 h 481"/>
                  <a:gd name="T2" fmla="*/ 51 w 194"/>
                  <a:gd name="T3" fmla="*/ 21 h 481"/>
                  <a:gd name="T4" fmla="*/ 45 w 194"/>
                  <a:gd name="T5" fmla="*/ 34 h 481"/>
                  <a:gd name="T6" fmla="*/ 37 w 194"/>
                  <a:gd name="T7" fmla="*/ 46 h 481"/>
                  <a:gd name="T8" fmla="*/ 28 w 194"/>
                  <a:gd name="T9" fmla="*/ 59 h 481"/>
                  <a:gd name="T10" fmla="*/ 19 w 194"/>
                  <a:gd name="T11" fmla="*/ 71 h 481"/>
                  <a:gd name="T12" fmla="*/ 27 w 194"/>
                  <a:gd name="T13" fmla="*/ 77 h 481"/>
                  <a:gd name="T14" fmla="*/ 39 w 194"/>
                  <a:gd name="T15" fmla="*/ 81 h 481"/>
                  <a:gd name="T16" fmla="*/ 43 w 194"/>
                  <a:gd name="T17" fmla="*/ 88 h 481"/>
                  <a:gd name="T18" fmla="*/ 40 w 194"/>
                  <a:gd name="T19" fmla="*/ 97 h 481"/>
                  <a:gd name="T20" fmla="*/ 31 w 194"/>
                  <a:gd name="T21" fmla="*/ 108 h 481"/>
                  <a:gd name="T22" fmla="*/ 29 w 194"/>
                  <a:gd name="T23" fmla="*/ 123 h 481"/>
                  <a:gd name="T24" fmla="*/ 26 w 194"/>
                  <a:gd name="T25" fmla="*/ 129 h 481"/>
                  <a:gd name="T26" fmla="*/ 19 w 194"/>
                  <a:gd name="T27" fmla="*/ 127 h 481"/>
                  <a:gd name="T28" fmla="*/ 9 w 194"/>
                  <a:gd name="T29" fmla="*/ 98 h 481"/>
                  <a:gd name="T30" fmla="*/ 13 w 194"/>
                  <a:gd name="T31" fmla="*/ 91 h 481"/>
                  <a:gd name="T32" fmla="*/ 15 w 194"/>
                  <a:gd name="T33" fmla="*/ 90 h 481"/>
                  <a:gd name="T34" fmla="*/ 0 w 194"/>
                  <a:gd name="T35" fmla="*/ 75 h 481"/>
                  <a:gd name="T36" fmla="*/ 3 w 194"/>
                  <a:gd name="T37" fmla="*/ 61 h 481"/>
                  <a:gd name="T38" fmla="*/ 12 w 194"/>
                  <a:gd name="T39" fmla="*/ 48 h 481"/>
                  <a:gd name="T40" fmla="*/ 22 w 194"/>
                  <a:gd name="T41" fmla="*/ 37 h 481"/>
                  <a:gd name="T42" fmla="*/ 32 w 194"/>
                  <a:gd name="T43" fmla="*/ 28 h 481"/>
                  <a:gd name="T44" fmla="*/ 45 w 194"/>
                  <a:gd name="T45" fmla="*/ 5 h 481"/>
                  <a:gd name="T46" fmla="*/ 50 w 194"/>
                  <a:gd name="T47" fmla="*/ 0 h 481"/>
                  <a:gd name="T48" fmla="*/ 54 w 194"/>
                  <a:gd name="T49" fmla="*/ 5 h 481"/>
                  <a:gd name="T50" fmla="*/ 54 w 194"/>
                  <a:gd name="T51" fmla="*/ 5 h 48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4"/>
                  <a:gd name="T79" fmla="*/ 0 h 481"/>
                  <a:gd name="T80" fmla="*/ 194 w 194"/>
                  <a:gd name="T81" fmla="*/ 481 h 48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4" h="481">
                    <a:moveTo>
                      <a:pt x="194" y="19"/>
                    </a:moveTo>
                    <a:lnTo>
                      <a:pt x="185" y="78"/>
                    </a:lnTo>
                    <a:lnTo>
                      <a:pt x="162" y="126"/>
                    </a:lnTo>
                    <a:lnTo>
                      <a:pt x="133" y="170"/>
                    </a:lnTo>
                    <a:lnTo>
                      <a:pt x="99" y="219"/>
                    </a:lnTo>
                    <a:lnTo>
                      <a:pt x="67" y="263"/>
                    </a:lnTo>
                    <a:lnTo>
                      <a:pt x="97" y="286"/>
                    </a:lnTo>
                    <a:lnTo>
                      <a:pt x="141" y="301"/>
                    </a:lnTo>
                    <a:lnTo>
                      <a:pt x="156" y="329"/>
                    </a:lnTo>
                    <a:lnTo>
                      <a:pt x="143" y="360"/>
                    </a:lnTo>
                    <a:lnTo>
                      <a:pt x="112" y="402"/>
                    </a:lnTo>
                    <a:lnTo>
                      <a:pt x="103" y="457"/>
                    </a:lnTo>
                    <a:lnTo>
                      <a:pt x="93" y="481"/>
                    </a:lnTo>
                    <a:lnTo>
                      <a:pt x="70" y="474"/>
                    </a:lnTo>
                    <a:lnTo>
                      <a:pt x="32" y="364"/>
                    </a:lnTo>
                    <a:lnTo>
                      <a:pt x="46" y="341"/>
                    </a:lnTo>
                    <a:lnTo>
                      <a:pt x="53" y="335"/>
                    </a:lnTo>
                    <a:lnTo>
                      <a:pt x="0" y="278"/>
                    </a:lnTo>
                    <a:lnTo>
                      <a:pt x="12" y="227"/>
                    </a:lnTo>
                    <a:lnTo>
                      <a:pt x="44" y="179"/>
                    </a:lnTo>
                    <a:lnTo>
                      <a:pt x="78" y="137"/>
                    </a:lnTo>
                    <a:lnTo>
                      <a:pt x="116" y="103"/>
                    </a:lnTo>
                    <a:lnTo>
                      <a:pt x="162" y="18"/>
                    </a:lnTo>
                    <a:lnTo>
                      <a:pt x="179" y="0"/>
                    </a:lnTo>
                    <a:lnTo>
                      <a:pt x="194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88" name="Freeform 94"/>
              <p:cNvSpPr>
                <a:spLocks/>
              </p:cNvSpPr>
              <p:nvPr/>
            </p:nvSpPr>
            <p:spPr bwMode="auto">
              <a:xfrm flipH="1">
                <a:off x="3896" y="1081"/>
                <a:ext cx="93" cy="81"/>
              </a:xfrm>
              <a:custGeom>
                <a:avLst/>
                <a:gdLst>
                  <a:gd name="T0" fmla="*/ 7 w 339"/>
                  <a:gd name="T1" fmla="*/ 0 h 302"/>
                  <a:gd name="T2" fmla="*/ 17 w 339"/>
                  <a:gd name="T3" fmla="*/ 6 h 302"/>
                  <a:gd name="T4" fmla="*/ 28 w 339"/>
                  <a:gd name="T5" fmla="*/ 10 h 302"/>
                  <a:gd name="T6" fmla="*/ 50 w 339"/>
                  <a:gd name="T7" fmla="*/ 17 h 302"/>
                  <a:gd name="T8" fmla="*/ 76 w 339"/>
                  <a:gd name="T9" fmla="*/ 34 h 302"/>
                  <a:gd name="T10" fmla="*/ 93 w 339"/>
                  <a:gd name="T11" fmla="*/ 60 h 302"/>
                  <a:gd name="T12" fmla="*/ 92 w 339"/>
                  <a:gd name="T13" fmla="*/ 73 h 302"/>
                  <a:gd name="T14" fmla="*/ 90 w 339"/>
                  <a:gd name="T15" fmla="*/ 79 h 302"/>
                  <a:gd name="T16" fmla="*/ 87 w 339"/>
                  <a:gd name="T17" fmla="*/ 81 h 302"/>
                  <a:gd name="T18" fmla="*/ 79 w 339"/>
                  <a:gd name="T19" fmla="*/ 76 h 302"/>
                  <a:gd name="T20" fmla="*/ 75 w 339"/>
                  <a:gd name="T21" fmla="*/ 65 h 302"/>
                  <a:gd name="T22" fmla="*/ 70 w 339"/>
                  <a:gd name="T23" fmla="*/ 53 h 302"/>
                  <a:gd name="T24" fmla="*/ 64 w 339"/>
                  <a:gd name="T25" fmla="*/ 42 h 302"/>
                  <a:gd name="T26" fmla="*/ 57 w 339"/>
                  <a:gd name="T27" fmla="*/ 34 h 302"/>
                  <a:gd name="T28" fmla="*/ 46 w 339"/>
                  <a:gd name="T29" fmla="*/ 27 h 302"/>
                  <a:gd name="T30" fmla="*/ 2 w 339"/>
                  <a:gd name="T31" fmla="*/ 8 h 302"/>
                  <a:gd name="T32" fmla="*/ 0 w 339"/>
                  <a:gd name="T33" fmla="*/ 2 h 302"/>
                  <a:gd name="T34" fmla="*/ 7 w 339"/>
                  <a:gd name="T35" fmla="*/ 0 h 302"/>
                  <a:gd name="T36" fmla="*/ 7 w 339"/>
                  <a:gd name="T37" fmla="*/ 0 h 3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9"/>
                  <a:gd name="T58" fmla="*/ 0 h 302"/>
                  <a:gd name="T59" fmla="*/ 339 w 339"/>
                  <a:gd name="T60" fmla="*/ 302 h 3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9" h="302">
                    <a:moveTo>
                      <a:pt x="25" y="0"/>
                    </a:moveTo>
                    <a:lnTo>
                      <a:pt x="63" y="23"/>
                    </a:lnTo>
                    <a:lnTo>
                      <a:pt x="101" y="38"/>
                    </a:lnTo>
                    <a:lnTo>
                      <a:pt x="183" y="65"/>
                    </a:lnTo>
                    <a:lnTo>
                      <a:pt x="276" y="128"/>
                    </a:lnTo>
                    <a:lnTo>
                      <a:pt x="339" y="223"/>
                    </a:lnTo>
                    <a:lnTo>
                      <a:pt x="335" y="274"/>
                    </a:lnTo>
                    <a:lnTo>
                      <a:pt x="329" y="293"/>
                    </a:lnTo>
                    <a:lnTo>
                      <a:pt x="316" y="302"/>
                    </a:lnTo>
                    <a:lnTo>
                      <a:pt x="289" y="282"/>
                    </a:lnTo>
                    <a:lnTo>
                      <a:pt x="274" y="244"/>
                    </a:lnTo>
                    <a:lnTo>
                      <a:pt x="255" y="198"/>
                    </a:lnTo>
                    <a:lnTo>
                      <a:pt x="234" y="158"/>
                    </a:lnTo>
                    <a:lnTo>
                      <a:pt x="207" y="126"/>
                    </a:lnTo>
                    <a:lnTo>
                      <a:pt x="169" y="99"/>
                    </a:lnTo>
                    <a:lnTo>
                      <a:pt x="6" y="31"/>
                    </a:lnTo>
                    <a:lnTo>
                      <a:pt x="0" y="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89" name="Freeform 95"/>
              <p:cNvSpPr>
                <a:spLocks/>
              </p:cNvSpPr>
              <p:nvPr/>
            </p:nvSpPr>
            <p:spPr bwMode="auto">
              <a:xfrm flipH="1">
                <a:off x="3894" y="1176"/>
                <a:ext cx="94" cy="116"/>
              </a:xfrm>
              <a:custGeom>
                <a:avLst/>
                <a:gdLst>
                  <a:gd name="T0" fmla="*/ 94 w 342"/>
                  <a:gd name="T1" fmla="*/ 6 h 429"/>
                  <a:gd name="T2" fmla="*/ 87 w 342"/>
                  <a:gd name="T3" fmla="*/ 33 h 429"/>
                  <a:gd name="T4" fmla="*/ 82 w 342"/>
                  <a:gd name="T5" fmla="*/ 45 h 429"/>
                  <a:gd name="T6" fmla="*/ 76 w 342"/>
                  <a:gd name="T7" fmla="*/ 55 h 429"/>
                  <a:gd name="T8" fmla="*/ 69 w 342"/>
                  <a:gd name="T9" fmla="*/ 65 h 429"/>
                  <a:gd name="T10" fmla="*/ 60 w 342"/>
                  <a:gd name="T11" fmla="*/ 74 h 429"/>
                  <a:gd name="T12" fmla="*/ 51 w 342"/>
                  <a:gd name="T13" fmla="*/ 83 h 429"/>
                  <a:gd name="T14" fmla="*/ 41 w 342"/>
                  <a:gd name="T15" fmla="*/ 92 h 429"/>
                  <a:gd name="T16" fmla="*/ 14 w 342"/>
                  <a:gd name="T17" fmla="*/ 115 h 429"/>
                  <a:gd name="T18" fmla="*/ 7 w 342"/>
                  <a:gd name="T19" fmla="*/ 116 h 429"/>
                  <a:gd name="T20" fmla="*/ 2 w 342"/>
                  <a:gd name="T21" fmla="*/ 112 h 429"/>
                  <a:gd name="T22" fmla="*/ 0 w 342"/>
                  <a:gd name="T23" fmla="*/ 106 h 429"/>
                  <a:gd name="T24" fmla="*/ 3 w 342"/>
                  <a:gd name="T25" fmla="*/ 99 h 429"/>
                  <a:gd name="T26" fmla="*/ 30 w 342"/>
                  <a:gd name="T27" fmla="*/ 77 h 429"/>
                  <a:gd name="T28" fmla="*/ 49 w 342"/>
                  <a:gd name="T29" fmla="*/ 61 h 429"/>
                  <a:gd name="T30" fmla="*/ 65 w 342"/>
                  <a:gd name="T31" fmla="*/ 46 h 429"/>
                  <a:gd name="T32" fmla="*/ 77 w 342"/>
                  <a:gd name="T33" fmla="*/ 28 h 429"/>
                  <a:gd name="T34" fmla="*/ 85 w 342"/>
                  <a:gd name="T35" fmla="*/ 4 h 429"/>
                  <a:gd name="T36" fmla="*/ 90 w 342"/>
                  <a:gd name="T37" fmla="*/ 0 h 429"/>
                  <a:gd name="T38" fmla="*/ 94 w 342"/>
                  <a:gd name="T39" fmla="*/ 6 h 429"/>
                  <a:gd name="T40" fmla="*/ 94 w 342"/>
                  <a:gd name="T41" fmla="*/ 6 h 4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2"/>
                  <a:gd name="T64" fmla="*/ 0 h 429"/>
                  <a:gd name="T65" fmla="*/ 342 w 342"/>
                  <a:gd name="T66" fmla="*/ 429 h 4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2" h="429">
                    <a:moveTo>
                      <a:pt x="342" y="21"/>
                    </a:moveTo>
                    <a:lnTo>
                      <a:pt x="317" y="121"/>
                    </a:lnTo>
                    <a:lnTo>
                      <a:pt x="298" y="165"/>
                    </a:lnTo>
                    <a:lnTo>
                      <a:pt x="277" y="203"/>
                    </a:lnTo>
                    <a:lnTo>
                      <a:pt x="251" y="239"/>
                    </a:lnTo>
                    <a:lnTo>
                      <a:pt x="220" y="275"/>
                    </a:lnTo>
                    <a:lnTo>
                      <a:pt x="186" y="308"/>
                    </a:lnTo>
                    <a:lnTo>
                      <a:pt x="148" y="342"/>
                    </a:lnTo>
                    <a:lnTo>
                      <a:pt x="51" y="424"/>
                    </a:lnTo>
                    <a:lnTo>
                      <a:pt x="26" y="429"/>
                    </a:lnTo>
                    <a:lnTo>
                      <a:pt x="6" y="416"/>
                    </a:lnTo>
                    <a:lnTo>
                      <a:pt x="0" y="391"/>
                    </a:lnTo>
                    <a:lnTo>
                      <a:pt x="11" y="367"/>
                    </a:lnTo>
                    <a:lnTo>
                      <a:pt x="108" y="283"/>
                    </a:lnTo>
                    <a:lnTo>
                      <a:pt x="177" y="226"/>
                    </a:lnTo>
                    <a:lnTo>
                      <a:pt x="236" y="169"/>
                    </a:lnTo>
                    <a:lnTo>
                      <a:pt x="281" y="102"/>
                    </a:lnTo>
                    <a:lnTo>
                      <a:pt x="308" y="15"/>
                    </a:lnTo>
                    <a:lnTo>
                      <a:pt x="327" y="0"/>
                    </a:lnTo>
                    <a:lnTo>
                      <a:pt x="342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90" name="Freeform 96"/>
              <p:cNvSpPr>
                <a:spLocks/>
              </p:cNvSpPr>
              <p:nvPr/>
            </p:nvSpPr>
            <p:spPr bwMode="auto">
              <a:xfrm flipH="1">
                <a:off x="3889" y="1230"/>
                <a:ext cx="45" cy="52"/>
              </a:xfrm>
              <a:custGeom>
                <a:avLst/>
                <a:gdLst>
                  <a:gd name="T0" fmla="*/ 6 w 161"/>
                  <a:gd name="T1" fmla="*/ 13 h 193"/>
                  <a:gd name="T2" fmla="*/ 25 w 161"/>
                  <a:gd name="T3" fmla="*/ 34 h 193"/>
                  <a:gd name="T4" fmla="*/ 36 w 161"/>
                  <a:gd name="T5" fmla="*/ 4 h 193"/>
                  <a:gd name="T6" fmla="*/ 38 w 161"/>
                  <a:gd name="T7" fmla="*/ 0 h 193"/>
                  <a:gd name="T8" fmla="*/ 42 w 161"/>
                  <a:gd name="T9" fmla="*/ 0 h 193"/>
                  <a:gd name="T10" fmla="*/ 45 w 161"/>
                  <a:gd name="T11" fmla="*/ 6 h 193"/>
                  <a:gd name="T12" fmla="*/ 39 w 161"/>
                  <a:gd name="T13" fmla="*/ 28 h 193"/>
                  <a:gd name="T14" fmla="*/ 30 w 161"/>
                  <a:gd name="T15" fmla="*/ 48 h 193"/>
                  <a:gd name="T16" fmla="*/ 24 w 161"/>
                  <a:gd name="T17" fmla="*/ 52 h 193"/>
                  <a:gd name="T18" fmla="*/ 20 w 161"/>
                  <a:gd name="T19" fmla="*/ 47 h 193"/>
                  <a:gd name="T20" fmla="*/ 12 w 161"/>
                  <a:gd name="T21" fmla="*/ 32 h 193"/>
                  <a:gd name="T22" fmla="*/ 0 w 161"/>
                  <a:gd name="T23" fmla="*/ 20 h 193"/>
                  <a:gd name="T24" fmla="*/ 0 w 161"/>
                  <a:gd name="T25" fmla="*/ 13 h 193"/>
                  <a:gd name="T26" fmla="*/ 6 w 161"/>
                  <a:gd name="T27" fmla="*/ 13 h 193"/>
                  <a:gd name="T28" fmla="*/ 6 w 161"/>
                  <a:gd name="T29" fmla="*/ 13 h 19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1"/>
                  <a:gd name="T46" fmla="*/ 0 h 193"/>
                  <a:gd name="T47" fmla="*/ 161 w 161"/>
                  <a:gd name="T48" fmla="*/ 193 h 19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1" h="193">
                    <a:moveTo>
                      <a:pt x="23" y="47"/>
                    </a:moveTo>
                    <a:lnTo>
                      <a:pt x="91" y="125"/>
                    </a:lnTo>
                    <a:lnTo>
                      <a:pt x="129" y="15"/>
                    </a:lnTo>
                    <a:lnTo>
                      <a:pt x="137" y="1"/>
                    </a:lnTo>
                    <a:lnTo>
                      <a:pt x="150" y="0"/>
                    </a:lnTo>
                    <a:lnTo>
                      <a:pt x="161" y="22"/>
                    </a:lnTo>
                    <a:lnTo>
                      <a:pt x="140" y="104"/>
                    </a:lnTo>
                    <a:lnTo>
                      <a:pt x="106" y="180"/>
                    </a:lnTo>
                    <a:lnTo>
                      <a:pt x="87" y="193"/>
                    </a:lnTo>
                    <a:lnTo>
                      <a:pt x="72" y="176"/>
                    </a:lnTo>
                    <a:lnTo>
                      <a:pt x="43" y="119"/>
                    </a:lnTo>
                    <a:lnTo>
                      <a:pt x="0" y="76"/>
                    </a:lnTo>
                    <a:lnTo>
                      <a:pt x="0" y="49"/>
                    </a:lnTo>
                    <a:lnTo>
                      <a:pt x="23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91" name="Freeform 97"/>
              <p:cNvSpPr>
                <a:spLocks/>
              </p:cNvSpPr>
              <p:nvPr/>
            </p:nvSpPr>
            <p:spPr bwMode="auto">
              <a:xfrm flipH="1">
                <a:off x="3841" y="1184"/>
                <a:ext cx="43" cy="56"/>
              </a:xfrm>
              <a:custGeom>
                <a:avLst/>
                <a:gdLst>
                  <a:gd name="T0" fmla="*/ 6 w 156"/>
                  <a:gd name="T1" fmla="*/ 0 h 209"/>
                  <a:gd name="T2" fmla="*/ 21 w 156"/>
                  <a:gd name="T3" fmla="*/ 7 h 209"/>
                  <a:gd name="T4" fmla="*/ 33 w 156"/>
                  <a:gd name="T5" fmla="*/ 18 h 209"/>
                  <a:gd name="T6" fmla="*/ 43 w 156"/>
                  <a:gd name="T7" fmla="*/ 51 h 209"/>
                  <a:gd name="T8" fmla="*/ 39 w 156"/>
                  <a:gd name="T9" fmla="*/ 56 h 209"/>
                  <a:gd name="T10" fmla="*/ 34 w 156"/>
                  <a:gd name="T11" fmla="*/ 51 h 209"/>
                  <a:gd name="T12" fmla="*/ 31 w 156"/>
                  <a:gd name="T13" fmla="*/ 37 h 209"/>
                  <a:gd name="T14" fmla="*/ 25 w 156"/>
                  <a:gd name="T15" fmla="*/ 25 h 209"/>
                  <a:gd name="T16" fmla="*/ 16 w 156"/>
                  <a:gd name="T17" fmla="*/ 15 h 209"/>
                  <a:gd name="T18" fmla="*/ 3 w 156"/>
                  <a:gd name="T19" fmla="*/ 10 h 209"/>
                  <a:gd name="T20" fmla="*/ 0 w 156"/>
                  <a:gd name="T21" fmla="*/ 4 h 209"/>
                  <a:gd name="T22" fmla="*/ 2 w 156"/>
                  <a:gd name="T23" fmla="*/ 1 h 209"/>
                  <a:gd name="T24" fmla="*/ 6 w 156"/>
                  <a:gd name="T25" fmla="*/ 0 h 209"/>
                  <a:gd name="T26" fmla="*/ 6 w 156"/>
                  <a:gd name="T27" fmla="*/ 0 h 2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6"/>
                  <a:gd name="T43" fmla="*/ 0 h 209"/>
                  <a:gd name="T44" fmla="*/ 156 w 156"/>
                  <a:gd name="T45" fmla="*/ 209 h 2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6" h="209">
                    <a:moveTo>
                      <a:pt x="21" y="0"/>
                    </a:moveTo>
                    <a:lnTo>
                      <a:pt x="76" y="27"/>
                    </a:lnTo>
                    <a:lnTo>
                      <a:pt x="118" y="69"/>
                    </a:lnTo>
                    <a:lnTo>
                      <a:pt x="156" y="190"/>
                    </a:lnTo>
                    <a:lnTo>
                      <a:pt x="141" y="209"/>
                    </a:lnTo>
                    <a:lnTo>
                      <a:pt x="124" y="192"/>
                    </a:lnTo>
                    <a:lnTo>
                      <a:pt x="114" y="139"/>
                    </a:lnTo>
                    <a:lnTo>
                      <a:pt x="92" y="92"/>
                    </a:lnTo>
                    <a:lnTo>
                      <a:pt x="59" y="57"/>
                    </a:lnTo>
                    <a:lnTo>
                      <a:pt x="12" y="36"/>
                    </a:lnTo>
                    <a:lnTo>
                      <a:pt x="0" y="14"/>
                    </a:lnTo>
                    <a:lnTo>
                      <a:pt x="6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92" name="Freeform 98"/>
              <p:cNvSpPr>
                <a:spLocks/>
              </p:cNvSpPr>
              <p:nvPr/>
            </p:nvSpPr>
            <p:spPr bwMode="auto">
              <a:xfrm flipH="1">
                <a:off x="3840" y="1246"/>
                <a:ext cx="48" cy="62"/>
              </a:xfrm>
              <a:custGeom>
                <a:avLst/>
                <a:gdLst>
                  <a:gd name="T0" fmla="*/ 48 w 173"/>
                  <a:gd name="T1" fmla="*/ 6 h 232"/>
                  <a:gd name="T2" fmla="*/ 44 w 173"/>
                  <a:gd name="T3" fmla="*/ 28 h 232"/>
                  <a:gd name="T4" fmla="*/ 36 w 173"/>
                  <a:gd name="T5" fmla="*/ 50 h 232"/>
                  <a:gd name="T6" fmla="*/ 33 w 173"/>
                  <a:gd name="T7" fmla="*/ 58 h 232"/>
                  <a:gd name="T8" fmla="*/ 28 w 173"/>
                  <a:gd name="T9" fmla="*/ 62 h 232"/>
                  <a:gd name="T10" fmla="*/ 16 w 173"/>
                  <a:gd name="T11" fmla="*/ 59 h 232"/>
                  <a:gd name="T12" fmla="*/ 5 w 173"/>
                  <a:gd name="T13" fmla="*/ 56 h 232"/>
                  <a:gd name="T14" fmla="*/ 0 w 173"/>
                  <a:gd name="T15" fmla="*/ 51 h 232"/>
                  <a:gd name="T16" fmla="*/ 5 w 173"/>
                  <a:gd name="T17" fmla="*/ 46 h 232"/>
                  <a:gd name="T18" fmla="*/ 26 w 173"/>
                  <a:gd name="T19" fmla="*/ 46 h 232"/>
                  <a:gd name="T20" fmla="*/ 37 w 173"/>
                  <a:gd name="T21" fmla="*/ 4 h 232"/>
                  <a:gd name="T22" fmla="*/ 43 w 173"/>
                  <a:gd name="T23" fmla="*/ 0 h 232"/>
                  <a:gd name="T24" fmla="*/ 48 w 173"/>
                  <a:gd name="T25" fmla="*/ 6 h 232"/>
                  <a:gd name="T26" fmla="*/ 48 w 173"/>
                  <a:gd name="T27" fmla="*/ 6 h 2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3"/>
                  <a:gd name="T43" fmla="*/ 0 h 232"/>
                  <a:gd name="T44" fmla="*/ 173 w 173"/>
                  <a:gd name="T45" fmla="*/ 232 h 23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3" h="232">
                    <a:moveTo>
                      <a:pt x="173" y="21"/>
                    </a:moveTo>
                    <a:lnTo>
                      <a:pt x="160" y="103"/>
                    </a:lnTo>
                    <a:lnTo>
                      <a:pt x="131" y="187"/>
                    </a:lnTo>
                    <a:lnTo>
                      <a:pt x="120" y="217"/>
                    </a:lnTo>
                    <a:lnTo>
                      <a:pt x="101" y="232"/>
                    </a:lnTo>
                    <a:lnTo>
                      <a:pt x="59" y="221"/>
                    </a:lnTo>
                    <a:lnTo>
                      <a:pt x="17" y="209"/>
                    </a:lnTo>
                    <a:lnTo>
                      <a:pt x="0" y="190"/>
                    </a:lnTo>
                    <a:lnTo>
                      <a:pt x="17" y="173"/>
                    </a:lnTo>
                    <a:lnTo>
                      <a:pt x="95" y="171"/>
                    </a:lnTo>
                    <a:lnTo>
                      <a:pt x="133" y="16"/>
                    </a:lnTo>
                    <a:lnTo>
                      <a:pt x="156" y="0"/>
                    </a:lnTo>
                    <a:lnTo>
                      <a:pt x="173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93" name="Freeform 99"/>
              <p:cNvSpPr>
                <a:spLocks/>
              </p:cNvSpPr>
              <p:nvPr/>
            </p:nvSpPr>
            <p:spPr bwMode="auto">
              <a:xfrm flipH="1">
                <a:off x="3878" y="1283"/>
                <a:ext cx="44" cy="66"/>
              </a:xfrm>
              <a:custGeom>
                <a:avLst/>
                <a:gdLst>
                  <a:gd name="T0" fmla="*/ 44 w 160"/>
                  <a:gd name="T1" fmla="*/ 7 h 245"/>
                  <a:gd name="T2" fmla="*/ 29 w 160"/>
                  <a:gd name="T3" fmla="*/ 43 h 245"/>
                  <a:gd name="T4" fmla="*/ 18 w 160"/>
                  <a:gd name="T5" fmla="*/ 58 h 245"/>
                  <a:gd name="T6" fmla="*/ 6 w 160"/>
                  <a:gd name="T7" fmla="*/ 66 h 245"/>
                  <a:gd name="T8" fmla="*/ 0 w 160"/>
                  <a:gd name="T9" fmla="*/ 65 h 245"/>
                  <a:gd name="T10" fmla="*/ 0 w 160"/>
                  <a:gd name="T11" fmla="*/ 58 h 245"/>
                  <a:gd name="T12" fmla="*/ 7 w 160"/>
                  <a:gd name="T13" fmla="*/ 48 h 245"/>
                  <a:gd name="T14" fmla="*/ 18 w 160"/>
                  <a:gd name="T15" fmla="*/ 34 h 245"/>
                  <a:gd name="T16" fmla="*/ 35 w 160"/>
                  <a:gd name="T17" fmla="*/ 3 h 245"/>
                  <a:gd name="T18" fmla="*/ 42 w 160"/>
                  <a:gd name="T19" fmla="*/ 0 h 245"/>
                  <a:gd name="T20" fmla="*/ 44 w 160"/>
                  <a:gd name="T21" fmla="*/ 7 h 245"/>
                  <a:gd name="T22" fmla="*/ 44 w 160"/>
                  <a:gd name="T23" fmla="*/ 7 h 2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0"/>
                  <a:gd name="T37" fmla="*/ 0 h 245"/>
                  <a:gd name="T38" fmla="*/ 160 w 160"/>
                  <a:gd name="T39" fmla="*/ 245 h 24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0" h="245">
                    <a:moveTo>
                      <a:pt x="160" y="25"/>
                    </a:moveTo>
                    <a:lnTo>
                      <a:pt x="107" y="158"/>
                    </a:lnTo>
                    <a:lnTo>
                      <a:pt x="65" y="217"/>
                    </a:lnTo>
                    <a:lnTo>
                      <a:pt x="23" y="245"/>
                    </a:lnTo>
                    <a:lnTo>
                      <a:pt x="0" y="243"/>
                    </a:lnTo>
                    <a:lnTo>
                      <a:pt x="0" y="217"/>
                    </a:lnTo>
                    <a:lnTo>
                      <a:pt x="27" y="179"/>
                    </a:lnTo>
                    <a:lnTo>
                      <a:pt x="65" y="127"/>
                    </a:lnTo>
                    <a:lnTo>
                      <a:pt x="128" y="10"/>
                    </a:lnTo>
                    <a:lnTo>
                      <a:pt x="151" y="0"/>
                    </a:lnTo>
                    <a:lnTo>
                      <a:pt x="16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94" name="Freeform 100"/>
              <p:cNvSpPr>
                <a:spLocks/>
              </p:cNvSpPr>
              <p:nvPr/>
            </p:nvSpPr>
            <p:spPr bwMode="auto">
              <a:xfrm flipH="1">
                <a:off x="3918" y="1284"/>
                <a:ext cx="121" cy="76"/>
              </a:xfrm>
              <a:custGeom>
                <a:avLst/>
                <a:gdLst>
                  <a:gd name="T0" fmla="*/ 60 w 441"/>
                  <a:gd name="T1" fmla="*/ 9 h 281"/>
                  <a:gd name="T2" fmla="*/ 16 w 441"/>
                  <a:gd name="T3" fmla="*/ 28 h 281"/>
                  <a:gd name="T4" fmla="*/ 12 w 441"/>
                  <a:gd name="T5" fmla="*/ 37 h 281"/>
                  <a:gd name="T6" fmla="*/ 11 w 441"/>
                  <a:gd name="T7" fmla="*/ 48 h 281"/>
                  <a:gd name="T8" fmla="*/ 30 w 441"/>
                  <a:gd name="T9" fmla="*/ 56 h 281"/>
                  <a:gd name="T10" fmla="*/ 47 w 441"/>
                  <a:gd name="T11" fmla="*/ 60 h 281"/>
                  <a:gd name="T12" fmla="*/ 85 w 441"/>
                  <a:gd name="T13" fmla="*/ 64 h 281"/>
                  <a:gd name="T14" fmla="*/ 116 w 441"/>
                  <a:gd name="T15" fmla="*/ 63 h 281"/>
                  <a:gd name="T16" fmla="*/ 121 w 441"/>
                  <a:gd name="T17" fmla="*/ 67 h 281"/>
                  <a:gd name="T18" fmla="*/ 117 w 441"/>
                  <a:gd name="T19" fmla="*/ 72 h 281"/>
                  <a:gd name="T20" fmla="*/ 85 w 441"/>
                  <a:gd name="T21" fmla="*/ 76 h 281"/>
                  <a:gd name="T22" fmla="*/ 42 w 441"/>
                  <a:gd name="T23" fmla="*/ 72 h 281"/>
                  <a:gd name="T24" fmla="*/ 3 w 441"/>
                  <a:gd name="T25" fmla="*/ 58 h 281"/>
                  <a:gd name="T26" fmla="*/ 0 w 441"/>
                  <a:gd name="T27" fmla="*/ 52 h 281"/>
                  <a:gd name="T28" fmla="*/ 2 w 441"/>
                  <a:gd name="T29" fmla="*/ 34 h 281"/>
                  <a:gd name="T30" fmla="*/ 5 w 441"/>
                  <a:gd name="T31" fmla="*/ 27 h 281"/>
                  <a:gd name="T32" fmla="*/ 11 w 441"/>
                  <a:gd name="T33" fmla="*/ 21 h 281"/>
                  <a:gd name="T34" fmla="*/ 22 w 441"/>
                  <a:gd name="T35" fmla="*/ 13 h 281"/>
                  <a:gd name="T36" fmla="*/ 32 w 441"/>
                  <a:gd name="T37" fmla="*/ 10 h 281"/>
                  <a:gd name="T38" fmla="*/ 56 w 441"/>
                  <a:gd name="T39" fmla="*/ 0 h 281"/>
                  <a:gd name="T40" fmla="*/ 62 w 441"/>
                  <a:gd name="T41" fmla="*/ 2 h 281"/>
                  <a:gd name="T42" fmla="*/ 60 w 441"/>
                  <a:gd name="T43" fmla="*/ 9 h 281"/>
                  <a:gd name="T44" fmla="*/ 60 w 441"/>
                  <a:gd name="T45" fmla="*/ 9 h 28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41"/>
                  <a:gd name="T70" fmla="*/ 0 h 281"/>
                  <a:gd name="T71" fmla="*/ 441 w 441"/>
                  <a:gd name="T72" fmla="*/ 281 h 28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41" h="281">
                    <a:moveTo>
                      <a:pt x="220" y="32"/>
                    </a:moveTo>
                    <a:lnTo>
                      <a:pt x="60" y="104"/>
                    </a:lnTo>
                    <a:lnTo>
                      <a:pt x="43" y="137"/>
                    </a:lnTo>
                    <a:lnTo>
                      <a:pt x="41" y="178"/>
                    </a:lnTo>
                    <a:lnTo>
                      <a:pt x="108" y="207"/>
                    </a:lnTo>
                    <a:lnTo>
                      <a:pt x="171" y="222"/>
                    </a:lnTo>
                    <a:lnTo>
                      <a:pt x="309" y="235"/>
                    </a:lnTo>
                    <a:lnTo>
                      <a:pt x="422" y="232"/>
                    </a:lnTo>
                    <a:lnTo>
                      <a:pt x="441" y="247"/>
                    </a:lnTo>
                    <a:lnTo>
                      <a:pt x="425" y="268"/>
                    </a:lnTo>
                    <a:lnTo>
                      <a:pt x="308" y="281"/>
                    </a:lnTo>
                    <a:lnTo>
                      <a:pt x="154" y="266"/>
                    </a:lnTo>
                    <a:lnTo>
                      <a:pt x="11" y="213"/>
                    </a:lnTo>
                    <a:lnTo>
                      <a:pt x="0" y="194"/>
                    </a:lnTo>
                    <a:lnTo>
                      <a:pt x="7" y="127"/>
                    </a:lnTo>
                    <a:lnTo>
                      <a:pt x="19" y="99"/>
                    </a:lnTo>
                    <a:lnTo>
                      <a:pt x="39" y="76"/>
                    </a:lnTo>
                    <a:lnTo>
                      <a:pt x="79" y="49"/>
                    </a:lnTo>
                    <a:lnTo>
                      <a:pt x="117" y="36"/>
                    </a:lnTo>
                    <a:lnTo>
                      <a:pt x="203" y="0"/>
                    </a:lnTo>
                    <a:lnTo>
                      <a:pt x="226" y="7"/>
                    </a:lnTo>
                    <a:lnTo>
                      <a:pt x="22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95" name="Freeform 101"/>
              <p:cNvSpPr>
                <a:spLocks/>
              </p:cNvSpPr>
              <p:nvPr/>
            </p:nvSpPr>
            <p:spPr bwMode="auto">
              <a:xfrm flipH="1">
                <a:off x="3938" y="1300"/>
                <a:ext cx="50" cy="56"/>
              </a:xfrm>
              <a:custGeom>
                <a:avLst/>
                <a:gdLst>
                  <a:gd name="T0" fmla="*/ 11 w 182"/>
                  <a:gd name="T1" fmla="*/ 1 h 209"/>
                  <a:gd name="T2" fmla="*/ 26 w 182"/>
                  <a:gd name="T3" fmla="*/ 9 h 209"/>
                  <a:gd name="T4" fmla="*/ 39 w 182"/>
                  <a:gd name="T5" fmla="*/ 20 h 209"/>
                  <a:gd name="T6" fmla="*/ 50 w 182"/>
                  <a:gd name="T7" fmla="*/ 50 h 209"/>
                  <a:gd name="T8" fmla="*/ 44 w 182"/>
                  <a:gd name="T9" fmla="*/ 56 h 209"/>
                  <a:gd name="T10" fmla="*/ 35 w 182"/>
                  <a:gd name="T11" fmla="*/ 53 h 209"/>
                  <a:gd name="T12" fmla="*/ 28 w 182"/>
                  <a:gd name="T13" fmla="*/ 31 h 209"/>
                  <a:gd name="T14" fmla="*/ 0 w 182"/>
                  <a:gd name="T15" fmla="*/ 6 h 209"/>
                  <a:gd name="T16" fmla="*/ 2 w 182"/>
                  <a:gd name="T17" fmla="*/ 0 h 209"/>
                  <a:gd name="T18" fmla="*/ 11 w 182"/>
                  <a:gd name="T19" fmla="*/ 1 h 209"/>
                  <a:gd name="T20" fmla="*/ 11 w 182"/>
                  <a:gd name="T21" fmla="*/ 1 h 20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2"/>
                  <a:gd name="T34" fmla="*/ 0 h 209"/>
                  <a:gd name="T35" fmla="*/ 182 w 182"/>
                  <a:gd name="T36" fmla="*/ 209 h 20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2" h="209">
                    <a:moveTo>
                      <a:pt x="40" y="2"/>
                    </a:moveTo>
                    <a:lnTo>
                      <a:pt x="93" y="34"/>
                    </a:lnTo>
                    <a:lnTo>
                      <a:pt x="141" y="74"/>
                    </a:lnTo>
                    <a:lnTo>
                      <a:pt x="182" y="188"/>
                    </a:lnTo>
                    <a:lnTo>
                      <a:pt x="160" y="209"/>
                    </a:lnTo>
                    <a:lnTo>
                      <a:pt x="129" y="196"/>
                    </a:lnTo>
                    <a:lnTo>
                      <a:pt x="101" y="116"/>
                    </a:lnTo>
                    <a:lnTo>
                      <a:pt x="0" y="21"/>
                    </a:lnTo>
                    <a:lnTo>
                      <a:pt x="7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96" name="Freeform 102"/>
              <p:cNvSpPr>
                <a:spLocks/>
              </p:cNvSpPr>
              <p:nvPr/>
            </p:nvSpPr>
            <p:spPr bwMode="auto">
              <a:xfrm flipH="1">
                <a:off x="4316" y="710"/>
                <a:ext cx="175" cy="108"/>
              </a:xfrm>
              <a:custGeom>
                <a:avLst/>
                <a:gdLst>
                  <a:gd name="T0" fmla="*/ 9 w 639"/>
                  <a:gd name="T1" fmla="*/ 52 h 402"/>
                  <a:gd name="T2" fmla="*/ 16 w 639"/>
                  <a:gd name="T3" fmla="*/ 67 h 402"/>
                  <a:gd name="T4" fmla="*/ 22 w 639"/>
                  <a:gd name="T5" fmla="*/ 80 h 402"/>
                  <a:gd name="T6" fmla="*/ 30 w 639"/>
                  <a:gd name="T7" fmla="*/ 91 h 402"/>
                  <a:gd name="T8" fmla="*/ 42 w 639"/>
                  <a:gd name="T9" fmla="*/ 93 h 402"/>
                  <a:gd name="T10" fmla="*/ 73 w 639"/>
                  <a:gd name="T11" fmla="*/ 78 h 402"/>
                  <a:gd name="T12" fmla="*/ 87 w 639"/>
                  <a:gd name="T13" fmla="*/ 69 h 402"/>
                  <a:gd name="T14" fmla="*/ 102 w 639"/>
                  <a:gd name="T15" fmla="*/ 57 h 402"/>
                  <a:gd name="T16" fmla="*/ 114 w 639"/>
                  <a:gd name="T17" fmla="*/ 49 h 402"/>
                  <a:gd name="T18" fmla="*/ 127 w 639"/>
                  <a:gd name="T19" fmla="*/ 42 h 402"/>
                  <a:gd name="T20" fmla="*/ 151 w 639"/>
                  <a:gd name="T21" fmla="*/ 32 h 402"/>
                  <a:gd name="T22" fmla="*/ 161 w 639"/>
                  <a:gd name="T23" fmla="*/ 20 h 402"/>
                  <a:gd name="T24" fmla="*/ 165 w 639"/>
                  <a:gd name="T25" fmla="*/ 4 h 402"/>
                  <a:gd name="T26" fmla="*/ 167 w 639"/>
                  <a:gd name="T27" fmla="*/ 1 h 402"/>
                  <a:gd name="T28" fmla="*/ 171 w 639"/>
                  <a:gd name="T29" fmla="*/ 0 h 402"/>
                  <a:gd name="T30" fmla="*/ 175 w 639"/>
                  <a:gd name="T31" fmla="*/ 6 h 402"/>
                  <a:gd name="T32" fmla="*/ 173 w 639"/>
                  <a:gd name="T33" fmla="*/ 31 h 402"/>
                  <a:gd name="T34" fmla="*/ 171 w 639"/>
                  <a:gd name="T35" fmla="*/ 41 h 402"/>
                  <a:gd name="T36" fmla="*/ 162 w 639"/>
                  <a:gd name="T37" fmla="*/ 50 h 402"/>
                  <a:gd name="T38" fmla="*/ 135 w 639"/>
                  <a:gd name="T39" fmla="*/ 62 h 402"/>
                  <a:gd name="T40" fmla="*/ 116 w 639"/>
                  <a:gd name="T41" fmla="*/ 74 h 402"/>
                  <a:gd name="T42" fmla="*/ 106 w 639"/>
                  <a:gd name="T43" fmla="*/ 80 h 402"/>
                  <a:gd name="T44" fmla="*/ 97 w 639"/>
                  <a:gd name="T45" fmla="*/ 86 h 402"/>
                  <a:gd name="T46" fmla="*/ 78 w 639"/>
                  <a:gd name="T47" fmla="*/ 95 h 402"/>
                  <a:gd name="T48" fmla="*/ 58 w 639"/>
                  <a:gd name="T49" fmla="*/ 102 h 402"/>
                  <a:gd name="T50" fmla="*/ 38 w 639"/>
                  <a:gd name="T51" fmla="*/ 108 h 402"/>
                  <a:gd name="T52" fmla="*/ 24 w 639"/>
                  <a:gd name="T53" fmla="*/ 105 h 402"/>
                  <a:gd name="T54" fmla="*/ 15 w 639"/>
                  <a:gd name="T55" fmla="*/ 93 h 402"/>
                  <a:gd name="T56" fmla="*/ 8 w 639"/>
                  <a:gd name="T57" fmla="*/ 75 h 402"/>
                  <a:gd name="T58" fmla="*/ 0 w 639"/>
                  <a:gd name="T59" fmla="*/ 58 h 402"/>
                  <a:gd name="T60" fmla="*/ 2 w 639"/>
                  <a:gd name="T61" fmla="*/ 51 h 402"/>
                  <a:gd name="T62" fmla="*/ 9 w 639"/>
                  <a:gd name="T63" fmla="*/ 52 h 402"/>
                  <a:gd name="T64" fmla="*/ 9 w 639"/>
                  <a:gd name="T65" fmla="*/ 52 h 40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39"/>
                  <a:gd name="T100" fmla="*/ 0 h 402"/>
                  <a:gd name="T101" fmla="*/ 639 w 639"/>
                  <a:gd name="T102" fmla="*/ 402 h 40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39" h="402">
                    <a:moveTo>
                      <a:pt x="34" y="194"/>
                    </a:moveTo>
                    <a:lnTo>
                      <a:pt x="59" y="248"/>
                    </a:lnTo>
                    <a:lnTo>
                      <a:pt x="82" y="299"/>
                    </a:lnTo>
                    <a:lnTo>
                      <a:pt x="110" y="337"/>
                    </a:lnTo>
                    <a:lnTo>
                      <a:pt x="152" y="345"/>
                    </a:lnTo>
                    <a:lnTo>
                      <a:pt x="268" y="291"/>
                    </a:lnTo>
                    <a:lnTo>
                      <a:pt x="317" y="255"/>
                    </a:lnTo>
                    <a:lnTo>
                      <a:pt x="374" y="211"/>
                    </a:lnTo>
                    <a:lnTo>
                      <a:pt x="416" y="181"/>
                    </a:lnTo>
                    <a:lnTo>
                      <a:pt x="462" y="156"/>
                    </a:lnTo>
                    <a:lnTo>
                      <a:pt x="551" y="120"/>
                    </a:lnTo>
                    <a:lnTo>
                      <a:pt x="587" y="76"/>
                    </a:lnTo>
                    <a:lnTo>
                      <a:pt x="601" y="16"/>
                    </a:lnTo>
                    <a:lnTo>
                      <a:pt x="608" y="2"/>
                    </a:lnTo>
                    <a:lnTo>
                      <a:pt x="624" y="0"/>
                    </a:lnTo>
                    <a:lnTo>
                      <a:pt x="639" y="21"/>
                    </a:lnTo>
                    <a:lnTo>
                      <a:pt x="633" y="116"/>
                    </a:lnTo>
                    <a:lnTo>
                      <a:pt x="624" y="154"/>
                    </a:lnTo>
                    <a:lnTo>
                      <a:pt x="593" y="187"/>
                    </a:lnTo>
                    <a:lnTo>
                      <a:pt x="494" y="229"/>
                    </a:lnTo>
                    <a:lnTo>
                      <a:pt x="422" y="274"/>
                    </a:lnTo>
                    <a:lnTo>
                      <a:pt x="388" y="299"/>
                    </a:lnTo>
                    <a:lnTo>
                      <a:pt x="353" y="320"/>
                    </a:lnTo>
                    <a:lnTo>
                      <a:pt x="285" y="352"/>
                    </a:lnTo>
                    <a:lnTo>
                      <a:pt x="213" y="379"/>
                    </a:lnTo>
                    <a:lnTo>
                      <a:pt x="137" y="402"/>
                    </a:lnTo>
                    <a:lnTo>
                      <a:pt x="87" y="392"/>
                    </a:lnTo>
                    <a:lnTo>
                      <a:pt x="55" y="345"/>
                    </a:lnTo>
                    <a:lnTo>
                      <a:pt x="28" y="280"/>
                    </a:lnTo>
                    <a:lnTo>
                      <a:pt x="0" y="215"/>
                    </a:lnTo>
                    <a:lnTo>
                      <a:pt x="7" y="189"/>
                    </a:lnTo>
                    <a:lnTo>
                      <a:pt x="34" y="1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497" name="Freeform 103"/>
              <p:cNvSpPr>
                <a:spLocks/>
              </p:cNvSpPr>
              <p:nvPr/>
            </p:nvSpPr>
            <p:spPr bwMode="auto">
              <a:xfrm flipH="1">
                <a:off x="4284" y="664"/>
                <a:ext cx="58" cy="136"/>
              </a:xfrm>
              <a:custGeom>
                <a:avLst/>
                <a:gdLst>
                  <a:gd name="T0" fmla="*/ 11 w 209"/>
                  <a:gd name="T1" fmla="*/ 5 h 510"/>
                  <a:gd name="T2" fmla="*/ 18 w 209"/>
                  <a:gd name="T3" fmla="*/ 31 h 510"/>
                  <a:gd name="T4" fmla="*/ 23 w 209"/>
                  <a:gd name="T5" fmla="*/ 42 h 510"/>
                  <a:gd name="T6" fmla="*/ 29 w 209"/>
                  <a:gd name="T7" fmla="*/ 53 h 510"/>
                  <a:gd name="T8" fmla="*/ 41 w 209"/>
                  <a:gd name="T9" fmla="*/ 75 h 510"/>
                  <a:gd name="T10" fmla="*/ 53 w 209"/>
                  <a:gd name="T11" fmla="*/ 99 h 510"/>
                  <a:gd name="T12" fmla="*/ 58 w 209"/>
                  <a:gd name="T13" fmla="*/ 130 h 510"/>
                  <a:gd name="T14" fmla="*/ 57 w 209"/>
                  <a:gd name="T15" fmla="*/ 134 h 510"/>
                  <a:gd name="T16" fmla="*/ 53 w 209"/>
                  <a:gd name="T17" fmla="*/ 136 h 510"/>
                  <a:gd name="T18" fmla="*/ 47 w 209"/>
                  <a:gd name="T19" fmla="*/ 131 h 510"/>
                  <a:gd name="T20" fmla="*/ 43 w 209"/>
                  <a:gd name="T21" fmla="*/ 118 h 510"/>
                  <a:gd name="T22" fmla="*/ 37 w 209"/>
                  <a:gd name="T23" fmla="*/ 105 h 510"/>
                  <a:gd name="T24" fmla="*/ 26 w 209"/>
                  <a:gd name="T25" fmla="*/ 79 h 510"/>
                  <a:gd name="T26" fmla="*/ 16 w 209"/>
                  <a:gd name="T27" fmla="*/ 56 h 510"/>
                  <a:gd name="T28" fmla="*/ 0 w 209"/>
                  <a:gd name="T29" fmla="*/ 6 h 510"/>
                  <a:gd name="T30" fmla="*/ 1 w 209"/>
                  <a:gd name="T31" fmla="*/ 2 h 510"/>
                  <a:gd name="T32" fmla="*/ 5 w 209"/>
                  <a:gd name="T33" fmla="*/ 0 h 510"/>
                  <a:gd name="T34" fmla="*/ 11 w 209"/>
                  <a:gd name="T35" fmla="*/ 5 h 510"/>
                  <a:gd name="T36" fmla="*/ 11 w 209"/>
                  <a:gd name="T37" fmla="*/ 5 h 5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09"/>
                  <a:gd name="T58" fmla="*/ 0 h 510"/>
                  <a:gd name="T59" fmla="*/ 209 w 209"/>
                  <a:gd name="T60" fmla="*/ 510 h 5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09" h="510">
                    <a:moveTo>
                      <a:pt x="40" y="17"/>
                    </a:moveTo>
                    <a:lnTo>
                      <a:pt x="66" y="116"/>
                    </a:lnTo>
                    <a:lnTo>
                      <a:pt x="83" y="158"/>
                    </a:lnTo>
                    <a:lnTo>
                      <a:pt x="104" y="198"/>
                    </a:lnTo>
                    <a:lnTo>
                      <a:pt x="148" y="280"/>
                    </a:lnTo>
                    <a:lnTo>
                      <a:pt x="190" y="373"/>
                    </a:lnTo>
                    <a:lnTo>
                      <a:pt x="209" y="487"/>
                    </a:lnTo>
                    <a:lnTo>
                      <a:pt x="205" y="502"/>
                    </a:lnTo>
                    <a:lnTo>
                      <a:pt x="192" y="510"/>
                    </a:lnTo>
                    <a:lnTo>
                      <a:pt x="169" y="491"/>
                    </a:lnTo>
                    <a:lnTo>
                      <a:pt x="154" y="441"/>
                    </a:lnTo>
                    <a:lnTo>
                      <a:pt x="133" y="392"/>
                    </a:lnTo>
                    <a:lnTo>
                      <a:pt x="95" y="295"/>
                    </a:lnTo>
                    <a:lnTo>
                      <a:pt x="57" y="211"/>
                    </a:lnTo>
                    <a:lnTo>
                      <a:pt x="0" y="23"/>
                    </a:lnTo>
                    <a:lnTo>
                      <a:pt x="3" y="8"/>
                    </a:lnTo>
                    <a:lnTo>
                      <a:pt x="17" y="0"/>
                    </a:lnTo>
                    <a:lnTo>
                      <a:pt x="4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50342" name="Group 104"/>
            <p:cNvGrpSpPr>
              <a:grpSpLocks/>
            </p:cNvGrpSpPr>
            <p:nvPr/>
          </p:nvGrpSpPr>
          <p:grpSpPr bwMode="auto">
            <a:xfrm>
              <a:off x="4464" y="384"/>
              <a:ext cx="856" cy="1248"/>
              <a:chOff x="4464" y="384"/>
              <a:chExt cx="856" cy="1248"/>
            </a:xfrm>
          </p:grpSpPr>
          <p:sp>
            <p:nvSpPr>
              <p:cNvPr id="50343" name="Freeform 105"/>
              <p:cNvSpPr>
                <a:spLocks/>
              </p:cNvSpPr>
              <p:nvPr/>
            </p:nvSpPr>
            <p:spPr bwMode="auto">
              <a:xfrm>
                <a:off x="4464" y="768"/>
                <a:ext cx="96" cy="96"/>
              </a:xfrm>
              <a:custGeom>
                <a:avLst/>
                <a:gdLst>
                  <a:gd name="T0" fmla="*/ 18 w 65"/>
                  <a:gd name="T1" fmla="*/ 75 h 100"/>
                  <a:gd name="T2" fmla="*/ 35 w 65"/>
                  <a:gd name="T3" fmla="*/ 19 h 100"/>
                  <a:gd name="T4" fmla="*/ 74 w 65"/>
                  <a:gd name="T5" fmla="*/ 6 h 100"/>
                  <a:gd name="T6" fmla="*/ 68 w 65"/>
                  <a:gd name="T7" fmla="*/ 0 h 100"/>
                  <a:gd name="T8" fmla="*/ 18 w 65"/>
                  <a:gd name="T9" fmla="*/ 6 h 100"/>
                  <a:gd name="T10" fmla="*/ 0 w 65"/>
                  <a:gd name="T11" fmla="*/ 31 h 100"/>
                  <a:gd name="T12" fmla="*/ 38 w 65"/>
                  <a:gd name="T13" fmla="*/ 96 h 100"/>
                  <a:gd name="T14" fmla="*/ 47 w 65"/>
                  <a:gd name="T15" fmla="*/ 94 h 100"/>
                  <a:gd name="T16" fmla="*/ 35 w 65"/>
                  <a:gd name="T17" fmla="*/ 92 h 100"/>
                  <a:gd name="T18" fmla="*/ 30 w 65"/>
                  <a:gd name="T19" fmla="*/ 81 h 100"/>
                  <a:gd name="T20" fmla="*/ 15 w 65"/>
                  <a:gd name="T21" fmla="*/ 56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5"/>
                  <a:gd name="T34" fmla="*/ 0 h 100"/>
                  <a:gd name="T35" fmla="*/ 65 w 65"/>
                  <a:gd name="T36" fmla="*/ 100 h 1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5" h="100">
                    <a:moveTo>
                      <a:pt x="12" y="78"/>
                    </a:moveTo>
                    <a:cubicBezTo>
                      <a:pt x="13" y="67"/>
                      <a:pt x="8" y="32"/>
                      <a:pt x="24" y="20"/>
                    </a:cubicBezTo>
                    <a:cubicBezTo>
                      <a:pt x="32" y="14"/>
                      <a:pt x="50" y="6"/>
                      <a:pt x="50" y="6"/>
                    </a:cubicBezTo>
                    <a:cubicBezTo>
                      <a:pt x="65" y="16"/>
                      <a:pt x="49" y="2"/>
                      <a:pt x="46" y="0"/>
                    </a:cubicBezTo>
                    <a:cubicBezTo>
                      <a:pt x="35" y="2"/>
                      <a:pt x="23" y="2"/>
                      <a:pt x="12" y="6"/>
                    </a:cubicBezTo>
                    <a:cubicBezTo>
                      <a:pt x="5" y="17"/>
                      <a:pt x="3" y="20"/>
                      <a:pt x="0" y="32"/>
                    </a:cubicBezTo>
                    <a:cubicBezTo>
                      <a:pt x="2" y="54"/>
                      <a:pt x="1" y="92"/>
                      <a:pt x="26" y="100"/>
                    </a:cubicBezTo>
                    <a:cubicBezTo>
                      <a:pt x="28" y="99"/>
                      <a:pt x="33" y="100"/>
                      <a:pt x="32" y="98"/>
                    </a:cubicBezTo>
                    <a:cubicBezTo>
                      <a:pt x="31" y="96"/>
                      <a:pt x="26" y="98"/>
                      <a:pt x="24" y="96"/>
                    </a:cubicBezTo>
                    <a:cubicBezTo>
                      <a:pt x="21" y="93"/>
                      <a:pt x="21" y="88"/>
                      <a:pt x="20" y="84"/>
                    </a:cubicBezTo>
                    <a:cubicBezTo>
                      <a:pt x="17" y="76"/>
                      <a:pt x="10" y="66"/>
                      <a:pt x="10" y="58"/>
                    </a:cubicBezTo>
                  </a:path>
                </a:pathLst>
              </a:cu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344" name="Freeform 106"/>
              <p:cNvSpPr>
                <a:spLocks/>
              </p:cNvSpPr>
              <p:nvPr/>
            </p:nvSpPr>
            <p:spPr bwMode="auto">
              <a:xfrm>
                <a:off x="4515" y="742"/>
                <a:ext cx="69" cy="40"/>
              </a:xfrm>
              <a:custGeom>
                <a:avLst/>
                <a:gdLst>
                  <a:gd name="T0" fmla="*/ 1 w 69"/>
                  <a:gd name="T1" fmla="*/ 40 h 40"/>
                  <a:gd name="T2" fmla="*/ 43 w 69"/>
                  <a:gd name="T3" fmla="*/ 0 h 40"/>
                  <a:gd name="T4" fmla="*/ 69 w 69"/>
                  <a:gd name="T5" fmla="*/ 10 h 40"/>
                  <a:gd name="T6" fmla="*/ 39 w 69"/>
                  <a:gd name="T7" fmla="*/ 22 h 40"/>
                  <a:gd name="T8" fmla="*/ 15 w 69"/>
                  <a:gd name="T9" fmla="*/ 32 h 40"/>
                  <a:gd name="T10" fmla="*/ 9 w 69"/>
                  <a:gd name="T11" fmla="*/ 34 h 40"/>
                  <a:gd name="T12" fmla="*/ 1 w 69"/>
                  <a:gd name="T13" fmla="*/ 4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40"/>
                  <a:gd name="T23" fmla="*/ 69 w 69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40">
                    <a:moveTo>
                      <a:pt x="1" y="40"/>
                    </a:moveTo>
                    <a:cubicBezTo>
                      <a:pt x="19" y="28"/>
                      <a:pt x="18" y="6"/>
                      <a:pt x="43" y="0"/>
                    </a:cubicBezTo>
                    <a:cubicBezTo>
                      <a:pt x="56" y="2"/>
                      <a:pt x="62" y="0"/>
                      <a:pt x="69" y="10"/>
                    </a:cubicBezTo>
                    <a:cubicBezTo>
                      <a:pt x="60" y="23"/>
                      <a:pt x="56" y="20"/>
                      <a:pt x="39" y="22"/>
                    </a:cubicBezTo>
                    <a:cubicBezTo>
                      <a:pt x="30" y="25"/>
                      <a:pt x="24" y="29"/>
                      <a:pt x="15" y="32"/>
                    </a:cubicBezTo>
                    <a:cubicBezTo>
                      <a:pt x="13" y="33"/>
                      <a:pt x="9" y="34"/>
                      <a:pt x="9" y="34"/>
                    </a:cubicBezTo>
                    <a:cubicBezTo>
                      <a:pt x="0" y="31"/>
                      <a:pt x="4" y="30"/>
                      <a:pt x="1" y="4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grpSp>
            <p:nvGrpSpPr>
              <p:cNvPr id="50345" name="Group 107"/>
              <p:cNvGrpSpPr>
                <a:grpSpLocks/>
              </p:cNvGrpSpPr>
              <p:nvPr/>
            </p:nvGrpSpPr>
            <p:grpSpPr bwMode="auto">
              <a:xfrm>
                <a:off x="4560" y="384"/>
                <a:ext cx="760" cy="1248"/>
                <a:chOff x="5000" y="384"/>
                <a:chExt cx="760" cy="1248"/>
              </a:xfrm>
            </p:grpSpPr>
            <p:grpSp>
              <p:nvGrpSpPr>
                <p:cNvPr id="50347" name="Group 108"/>
                <p:cNvGrpSpPr>
                  <a:grpSpLocks/>
                </p:cNvGrpSpPr>
                <p:nvPr/>
              </p:nvGrpSpPr>
              <p:grpSpPr bwMode="auto">
                <a:xfrm>
                  <a:off x="5000" y="384"/>
                  <a:ext cx="760" cy="1248"/>
                  <a:chOff x="4563" y="384"/>
                  <a:chExt cx="760" cy="1248"/>
                </a:xfrm>
              </p:grpSpPr>
              <p:grpSp>
                <p:nvGrpSpPr>
                  <p:cNvPr id="50351" name="Group 109"/>
                  <p:cNvGrpSpPr>
                    <a:grpSpLocks/>
                  </p:cNvGrpSpPr>
                  <p:nvPr/>
                </p:nvGrpSpPr>
                <p:grpSpPr bwMode="auto">
                  <a:xfrm flipH="1">
                    <a:off x="4838" y="384"/>
                    <a:ext cx="182" cy="281"/>
                    <a:chOff x="3517" y="777"/>
                    <a:chExt cx="435" cy="447"/>
                  </a:xfrm>
                </p:grpSpPr>
                <p:grpSp>
                  <p:nvGrpSpPr>
                    <p:cNvPr id="50396" name="Group 1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73" y="791"/>
                      <a:ext cx="379" cy="433"/>
                      <a:chOff x="3573" y="791"/>
                      <a:chExt cx="379" cy="433"/>
                    </a:xfrm>
                  </p:grpSpPr>
                  <p:sp>
                    <p:nvSpPr>
                      <p:cNvPr id="50398" name="Freeform 1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75" y="1027"/>
                        <a:ext cx="104" cy="93"/>
                      </a:xfrm>
                      <a:custGeom>
                        <a:avLst/>
                        <a:gdLst>
                          <a:gd name="T0" fmla="*/ 104 w 104"/>
                          <a:gd name="T1" fmla="*/ 30 h 93"/>
                          <a:gd name="T2" fmla="*/ 104 w 104"/>
                          <a:gd name="T3" fmla="*/ 93 h 93"/>
                          <a:gd name="T4" fmla="*/ 0 w 104"/>
                          <a:gd name="T5" fmla="*/ 5 h 93"/>
                          <a:gd name="T6" fmla="*/ 33 w 104"/>
                          <a:gd name="T7" fmla="*/ 0 h 93"/>
                          <a:gd name="T8" fmla="*/ 104 w 104"/>
                          <a:gd name="T9" fmla="*/ 30 h 9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4"/>
                          <a:gd name="T16" fmla="*/ 0 h 93"/>
                          <a:gd name="T17" fmla="*/ 104 w 104"/>
                          <a:gd name="T18" fmla="*/ 93 h 9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4" h="93">
                            <a:moveTo>
                              <a:pt x="104" y="30"/>
                            </a:moveTo>
                            <a:lnTo>
                              <a:pt x="104" y="93"/>
                            </a:lnTo>
                            <a:lnTo>
                              <a:pt x="0" y="5"/>
                            </a:lnTo>
                            <a:lnTo>
                              <a:pt x="33" y="0"/>
                            </a:lnTo>
                            <a:lnTo>
                              <a:pt x="104" y="3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50399" name="Freeform 1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73" y="791"/>
                        <a:ext cx="379" cy="433"/>
                      </a:xfrm>
                      <a:custGeom>
                        <a:avLst/>
                        <a:gdLst>
                          <a:gd name="T0" fmla="*/ 204 w 379"/>
                          <a:gd name="T1" fmla="*/ 12 h 433"/>
                          <a:gd name="T2" fmla="*/ 222 w 379"/>
                          <a:gd name="T3" fmla="*/ 36 h 433"/>
                          <a:gd name="T4" fmla="*/ 233 w 379"/>
                          <a:gd name="T5" fmla="*/ 51 h 433"/>
                          <a:gd name="T6" fmla="*/ 242 w 379"/>
                          <a:gd name="T7" fmla="*/ 68 h 433"/>
                          <a:gd name="T8" fmla="*/ 256 w 379"/>
                          <a:gd name="T9" fmla="*/ 91 h 433"/>
                          <a:gd name="T10" fmla="*/ 265 w 379"/>
                          <a:gd name="T11" fmla="*/ 109 h 433"/>
                          <a:gd name="T12" fmla="*/ 273 w 379"/>
                          <a:gd name="T13" fmla="*/ 123 h 433"/>
                          <a:gd name="T14" fmla="*/ 280 w 379"/>
                          <a:gd name="T15" fmla="*/ 130 h 433"/>
                          <a:gd name="T16" fmla="*/ 294 w 379"/>
                          <a:gd name="T17" fmla="*/ 138 h 433"/>
                          <a:gd name="T18" fmla="*/ 310 w 379"/>
                          <a:gd name="T19" fmla="*/ 148 h 433"/>
                          <a:gd name="T20" fmla="*/ 324 w 379"/>
                          <a:gd name="T21" fmla="*/ 158 h 433"/>
                          <a:gd name="T22" fmla="*/ 342 w 379"/>
                          <a:gd name="T23" fmla="*/ 175 h 433"/>
                          <a:gd name="T24" fmla="*/ 361 w 379"/>
                          <a:gd name="T25" fmla="*/ 190 h 433"/>
                          <a:gd name="T26" fmla="*/ 375 w 379"/>
                          <a:gd name="T27" fmla="*/ 202 h 433"/>
                          <a:gd name="T28" fmla="*/ 379 w 379"/>
                          <a:gd name="T29" fmla="*/ 210 h 433"/>
                          <a:gd name="T30" fmla="*/ 375 w 379"/>
                          <a:gd name="T31" fmla="*/ 219 h 433"/>
                          <a:gd name="T32" fmla="*/ 360 w 379"/>
                          <a:gd name="T33" fmla="*/ 227 h 433"/>
                          <a:gd name="T34" fmla="*/ 345 w 379"/>
                          <a:gd name="T35" fmla="*/ 230 h 433"/>
                          <a:gd name="T36" fmla="*/ 333 w 379"/>
                          <a:gd name="T37" fmla="*/ 231 h 433"/>
                          <a:gd name="T38" fmla="*/ 319 w 379"/>
                          <a:gd name="T39" fmla="*/ 236 h 433"/>
                          <a:gd name="T40" fmla="*/ 310 w 379"/>
                          <a:gd name="T41" fmla="*/ 252 h 433"/>
                          <a:gd name="T42" fmla="*/ 316 w 379"/>
                          <a:gd name="T43" fmla="*/ 271 h 433"/>
                          <a:gd name="T44" fmla="*/ 247 w 379"/>
                          <a:gd name="T45" fmla="*/ 260 h 433"/>
                          <a:gd name="T46" fmla="*/ 308 w 379"/>
                          <a:gd name="T47" fmla="*/ 311 h 433"/>
                          <a:gd name="T48" fmla="*/ 320 w 379"/>
                          <a:gd name="T49" fmla="*/ 326 h 433"/>
                          <a:gd name="T50" fmla="*/ 328 w 379"/>
                          <a:gd name="T51" fmla="*/ 337 h 433"/>
                          <a:gd name="T52" fmla="*/ 339 w 379"/>
                          <a:gd name="T53" fmla="*/ 353 h 433"/>
                          <a:gd name="T54" fmla="*/ 337 w 379"/>
                          <a:gd name="T55" fmla="*/ 367 h 433"/>
                          <a:gd name="T56" fmla="*/ 327 w 379"/>
                          <a:gd name="T57" fmla="*/ 381 h 433"/>
                          <a:gd name="T58" fmla="*/ 310 w 379"/>
                          <a:gd name="T59" fmla="*/ 389 h 433"/>
                          <a:gd name="T60" fmla="*/ 290 w 379"/>
                          <a:gd name="T61" fmla="*/ 396 h 433"/>
                          <a:gd name="T62" fmla="*/ 274 w 379"/>
                          <a:gd name="T63" fmla="*/ 398 h 433"/>
                          <a:gd name="T64" fmla="*/ 239 w 379"/>
                          <a:gd name="T65" fmla="*/ 402 h 433"/>
                          <a:gd name="T66" fmla="*/ 210 w 379"/>
                          <a:gd name="T67" fmla="*/ 401 h 433"/>
                          <a:gd name="T68" fmla="*/ 188 w 379"/>
                          <a:gd name="T69" fmla="*/ 411 h 433"/>
                          <a:gd name="T70" fmla="*/ 130 w 379"/>
                          <a:gd name="T71" fmla="*/ 433 h 433"/>
                          <a:gd name="T72" fmla="*/ 35 w 379"/>
                          <a:gd name="T73" fmla="*/ 399 h 433"/>
                          <a:gd name="T74" fmla="*/ 10 w 379"/>
                          <a:gd name="T75" fmla="*/ 323 h 433"/>
                          <a:gd name="T76" fmla="*/ 0 w 379"/>
                          <a:gd name="T77" fmla="*/ 257 h 433"/>
                          <a:gd name="T78" fmla="*/ 6 w 379"/>
                          <a:gd name="T79" fmla="*/ 198 h 433"/>
                          <a:gd name="T80" fmla="*/ 18 w 379"/>
                          <a:gd name="T81" fmla="*/ 145 h 433"/>
                          <a:gd name="T82" fmla="*/ 44 w 379"/>
                          <a:gd name="T83" fmla="*/ 87 h 433"/>
                          <a:gd name="T84" fmla="*/ 67 w 379"/>
                          <a:gd name="T85" fmla="*/ 53 h 433"/>
                          <a:gd name="T86" fmla="*/ 92 w 379"/>
                          <a:gd name="T87" fmla="*/ 28 h 433"/>
                          <a:gd name="T88" fmla="*/ 123 w 379"/>
                          <a:gd name="T89" fmla="*/ 9 h 433"/>
                          <a:gd name="T90" fmla="*/ 154 w 379"/>
                          <a:gd name="T91" fmla="*/ 0 h 433"/>
                          <a:gd name="T92" fmla="*/ 182 w 379"/>
                          <a:gd name="T93" fmla="*/ 3 h 433"/>
                          <a:gd name="T94" fmla="*/ 204 w 379"/>
                          <a:gd name="T95" fmla="*/ 12 h 433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w 379"/>
                          <a:gd name="T145" fmla="*/ 0 h 433"/>
                          <a:gd name="T146" fmla="*/ 379 w 379"/>
                          <a:gd name="T147" fmla="*/ 433 h 433"/>
                        </a:gdLst>
                        <a:ahLst/>
                        <a:cxnLst>
                          <a:cxn ang="T96">
                            <a:pos x="T0" y="T1"/>
                          </a:cxn>
                          <a:cxn ang="T97">
                            <a:pos x="T2" y="T3"/>
                          </a:cxn>
                          <a:cxn ang="T98">
                            <a:pos x="T4" y="T5"/>
                          </a:cxn>
                          <a:cxn ang="T99">
                            <a:pos x="T6" y="T7"/>
                          </a:cxn>
                          <a:cxn ang="T100">
                            <a:pos x="T8" y="T9"/>
                          </a:cxn>
                          <a:cxn ang="T101">
                            <a:pos x="T10" y="T11"/>
                          </a:cxn>
                          <a:cxn ang="T102">
                            <a:pos x="T12" y="T13"/>
                          </a:cxn>
                          <a:cxn ang="T103">
                            <a:pos x="T14" y="T15"/>
                          </a:cxn>
                          <a:cxn ang="T104">
                            <a:pos x="T16" y="T17"/>
                          </a:cxn>
                          <a:cxn ang="T105">
                            <a:pos x="T18" y="T19"/>
                          </a:cxn>
                          <a:cxn ang="T106">
                            <a:pos x="T20" y="T21"/>
                          </a:cxn>
                          <a:cxn ang="T107">
                            <a:pos x="T22" y="T23"/>
                          </a:cxn>
                          <a:cxn ang="T108">
                            <a:pos x="T24" y="T25"/>
                          </a:cxn>
                          <a:cxn ang="T109">
                            <a:pos x="T26" y="T27"/>
                          </a:cxn>
                          <a:cxn ang="T110">
                            <a:pos x="T28" y="T29"/>
                          </a:cxn>
                          <a:cxn ang="T111">
                            <a:pos x="T30" y="T31"/>
                          </a:cxn>
                          <a:cxn ang="T112">
                            <a:pos x="T32" y="T33"/>
                          </a:cxn>
                          <a:cxn ang="T113">
                            <a:pos x="T34" y="T35"/>
                          </a:cxn>
                          <a:cxn ang="T114">
                            <a:pos x="T36" y="T37"/>
                          </a:cxn>
                          <a:cxn ang="T115">
                            <a:pos x="T38" y="T39"/>
                          </a:cxn>
                          <a:cxn ang="T116">
                            <a:pos x="T40" y="T41"/>
                          </a:cxn>
                          <a:cxn ang="T117">
                            <a:pos x="T42" y="T43"/>
                          </a:cxn>
                          <a:cxn ang="T118">
                            <a:pos x="T44" y="T45"/>
                          </a:cxn>
                          <a:cxn ang="T119">
                            <a:pos x="T46" y="T47"/>
                          </a:cxn>
                          <a:cxn ang="T120">
                            <a:pos x="T48" y="T49"/>
                          </a:cxn>
                          <a:cxn ang="T121">
                            <a:pos x="T50" y="T51"/>
                          </a:cxn>
                          <a:cxn ang="T122">
                            <a:pos x="T52" y="T53"/>
                          </a:cxn>
                          <a:cxn ang="T123">
                            <a:pos x="T54" y="T55"/>
                          </a:cxn>
                          <a:cxn ang="T124">
                            <a:pos x="T56" y="T57"/>
                          </a:cxn>
                          <a:cxn ang="T125">
                            <a:pos x="T58" y="T59"/>
                          </a:cxn>
                          <a:cxn ang="T126">
                            <a:pos x="T60" y="T61"/>
                          </a:cxn>
                          <a:cxn ang="T127">
                            <a:pos x="T62" y="T63"/>
                          </a:cxn>
                          <a:cxn ang="T128">
                            <a:pos x="T64" y="T65"/>
                          </a:cxn>
                          <a:cxn ang="T129">
                            <a:pos x="T66" y="T67"/>
                          </a:cxn>
                          <a:cxn ang="T130">
                            <a:pos x="T68" y="T69"/>
                          </a:cxn>
                          <a:cxn ang="T131">
                            <a:pos x="T70" y="T71"/>
                          </a:cxn>
                          <a:cxn ang="T132">
                            <a:pos x="T72" y="T73"/>
                          </a:cxn>
                          <a:cxn ang="T133">
                            <a:pos x="T74" y="T75"/>
                          </a:cxn>
                          <a:cxn ang="T134">
                            <a:pos x="T76" y="T77"/>
                          </a:cxn>
                          <a:cxn ang="T135">
                            <a:pos x="T78" y="T79"/>
                          </a:cxn>
                          <a:cxn ang="T136">
                            <a:pos x="T80" y="T81"/>
                          </a:cxn>
                          <a:cxn ang="T137">
                            <a:pos x="T82" y="T83"/>
                          </a:cxn>
                          <a:cxn ang="T138">
                            <a:pos x="T84" y="T85"/>
                          </a:cxn>
                          <a:cxn ang="T139">
                            <a:pos x="T86" y="T87"/>
                          </a:cxn>
                          <a:cxn ang="T140">
                            <a:pos x="T88" y="T89"/>
                          </a:cxn>
                          <a:cxn ang="T141">
                            <a:pos x="T90" y="T91"/>
                          </a:cxn>
                          <a:cxn ang="T142">
                            <a:pos x="T92" y="T93"/>
                          </a:cxn>
                          <a:cxn ang="T143">
                            <a:pos x="T94" y="T95"/>
                          </a:cxn>
                        </a:cxnLst>
                        <a:rect l="T144" t="T145" r="T146" b="T147"/>
                        <a:pathLst>
                          <a:path w="379" h="433">
                            <a:moveTo>
                              <a:pt x="204" y="12"/>
                            </a:moveTo>
                            <a:lnTo>
                              <a:pt x="222" y="36"/>
                            </a:lnTo>
                            <a:lnTo>
                              <a:pt x="233" y="51"/>
                            </a:lnTo>
                            <a:lnTo>
                              <a:pt x="242" y="68"/>
                            </a:lnTo>
                            <a:lnTo>
                              <a:pt x="256" y="91"/>
                            </a:lnTo>
                            <a:lnTo>
                              <a:pt x="265" y="109"/>
                            </a:lnTo>
                            <a:lnTo>
                              <a:pt x="273" y="123"/>
                            </a:lnTo>
                            <a:lnTo>
                              <a:pt x="280" y="130"/>
                            </a:lnTo>
                            <a:lnTo>
                              <a:pt x="294" y="138"/>
                            </a:lnTo>
                            <a:lnTo>
                              <a:pt x="310" y="148"/>
                            </a:lnTo>
                            <a:lnTo>
                              <a:pt x="324" y="158"/>
                            </a:lnTo>
                            <a:lnTo>
                              <a:pt x="342" y="175"/>
                            </a:lnTo>
                            <a:lnTo>
                              <a:pt x="361" y="190"/>
                            </a:lnTo>
                            <a:lnTo>
                              <a:pt x="375" y="202"/>
                            </a:lnTo>
                            <a:lnTo>
                              <a:pt x="379" y="210"/>
                            </a:lnTo>
                            <a:lnTo>
                              <a:pt x="375" y="219"/>
                            </a:lnTo>
                            <a:lnTo>
                              <a:pt x="360" y="227"/>
                            </a:lnTo>
                            <a:lnTo>
                              <a:pt x="345" y="230"/>
                            </a:lnTo>
                            <a:lnTo>
                              <a:pt x="333" y="231"/>
                            </a:lnTo>
                            <a:lnTo>
                              <a:pt x="319" y="236"/>
                            </a:lnTo>
                            <a:lnTo>
                              <a:pt x="310" y="252"/>
                            </a:lnTo>
                            <a:lnTo>
                              <a:pt x="316" y="271"/>
                            </a:lnTo>
                            <a:lnTo>
                              <a:pt x="247" y="260"/>
                            </a:lnTo>
                            <a:lnTo>
                              <a:pt x="308" y="311"/>
                            </a:lnTo>
                            <a:lnTo>
                              <a:pt x="320" y="326"/>
                            </a:lnTo>
                            <a:lnTo>
                              <a:pt x="328" y="337"/>
                            </a:lnTo>
                            <a:lnTo>
                              <a:pt x="339" y="353"/>
                            </a:lnTo>
                            <a:lnTo>
                              <a:pt x="337" y="367"/>
                            </a:lnTo>
                            <a:lnTo>
                              <a:pt x="327" y="381"/>
                            </a:lnTo>
                            <a:lnTo>
                              <a:pt x="310" y="389"/>
                            </a:lnTo>
                            <a:lnTo>
                              <a:pt x="290" y="396"/>
                            </a:lnTo>
                            <a:lnTo>
                              <a:pt x="274" y="398"/>
                            </a:lnTo>
                            <a:lnTo>
                              <a:pt x="239" y="402"/>
                            </a:lnTo>
                            <a:lnTo>
                              <a:pt x="210" y="401"/>
                            </a:lnTo>
                            <a:lnTo>
                              <a:pt x="188" y="411"/>
                            </a:lnTo>
                            <a:lnTo>
                              <a:pt x="130" y="433"/>
                            </a:lnTo>
                            <a:lnTo>
                              <a:pt x="35" y="399"/>
                            </a:lnTo>
                            <a:lnTo>
                              <a:pt x="10" y="323"/>
                            </a:lnTo>
                            <a:lnTo>
                              <a:pt x="0" y="257"/>
                            </a:lnTo>
                            <a:lnTo>
                              <a:pt x="6" y="198"/>
                            </a:lnTo>
                            <a:lnTo>
                              <a:pt x="18" y="145"/>
                            </a:lnTo>
                            <a:lnTo>
                              <a:pt x="44" y="87"/>
                            </a:lnTo>
                            <a:lnTo>
                              <a:pt x="67" y="53"/>
                            </a:lnTo>
                            <a:lnTo>
                              <a:pt x="92" y="28"/>
                            </a:lnTo>
                            <a:lnTo>
                              <a:pt x="123" y="9"/>
                            </a:lnTo>
                            <a:lnTo>
                              <a:pt x="154" y="0"/>
                            </a:lnTo>
                            <a:lnTo>
                              <a:pt x="182" y="3"/>
                            </a:lnTo>
                            <a:lnTo>
                              <a:pt x="204" y="12"/>
                            </a:lnTo>
                            <a:close/>
                          </a:path>
                        </a:pathLst>
                      </a:custGeom>
                      <a:solidFill>
                        <a:srgbClr val="FFA080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</p:grpSp>
                <p:sp>
                  <p:nvSpPr>
                    <p:cNvPr id="50397" name="Freeform 113"/>
                    <p:cNvSpPr>
                      <a:spLocks/>
                    </p:cNvSpPr>
                    <p:nvPr/>
                  </p:nvSpPr>
                  <p:spPr bwMode="auto">
                    <a:xfrm>
                      <a:off x="3517" y="777"/>
                      <a:ext cx="321" cy="346"/>
                    </a:xfrm>
                    <a:custGeom>
                      <a:avLst/>
                      <a:gdLst>
                        <a:gd name="T0" fmla="*/ 66 w 321"/>
                        <a:gd name="T1" fmla="*/ 346 h 346"/>
                        <a:gd name="T2" fmla="*/ 51 w 321"/>
                        <a:gd name="T3" fmla="*/ 330 h 346"/>
                        <a:gd name="T4" fmla="*/ 32 w 321"/>
                        <a:gd name="T5" fmla="*/ 305 h 346"/>
                        <a:gd name="T6" fmla="*/ 18 w 321"/>
                        <a:gd name="T7" fmla="*/ 276 h 346"/>
                        <a:gd name="T8" fmla="*/ 4 w 321"/>
                        <a:gd name="T9" fmla="*/ 238 h 346"/>
                        <a:gd name="T10" fmla="*/ 0 w 321"/>
                        <a:gd name="T11" fmla="*/ 203 h 346"/>
                        <a:gd name="T12" fmla="*/ 0 w 321"/>
                        <a:gd name="T13" fmla="*/ 173 h 346"/>
                        <a:gd name="T14" fmla="*/ 6 w 321"/>
                        <a:gd name="T15" fmla="*/ 147 h 346"/>
                        <a:gd name="T16" fmla="*/ 17 w 321"/>
                        <a:gd name="T17" fmla="*/ 126 h 346"/>
                        <a:gd name="T18" fmla="*/ 35 w 321"/>
                        <a:gd name="T19" fmla="*/ 96 h 346"/>
                        <a:gd name="T20" fmla="*/ 58 w 321"/>
                        <a:gd name="T21" fmla="*/ 63 h 346"/>
                        <a:gd name="T22" fmla="*/ 94 w 321"/>
                        <a:gd name="T23" fmla="*/ 33 h 346"/>
                        <a:gd name="T24" fmla="*/ 126 w 321"/>
                        <a:gd name="T25" fmla="*/ 17 h 346"/>
                        <a:gd name="T26" fmla="*/ 165 w 321"/>
                        <a:gd name="T27" fmla="*/ 3 h 346"/>
                        <a:gd name="T28" fmla="*/ 209 w 321"/>
                        <a:gd name="T29" fmla="*/ 0 h 346"/>
                        <a:gd name="T30" fmla="*/ 261 w 321"/>
                        <a:gd name="T31" fmla="*/ 6 h 346"/>
                        <a:gd name="T32" fmla="*/ 289 w 321"/>
                        <a:gd name="T33" fmla="*/ 18 h 346"/>
                        <a:gd name="T34" fmla="*/ 306 w 321"/>
                        <a:gd name="T35" fmla="*/ 29 h 346"/>
                        <a:gd name="T36" fmla="*/ 321 w 321"/>
                        <a:gd name="T37" fmla="*/ 46 h 346"/>
                        <a:gd name="T38" fmla="*/ 296 w 321"/>
                        <a:gd name="T39" fmla="*/ 43 h 346"/>
                        <a:gd name="T40" fmla="*/ 305 w 321"/>
                        <a:gd name="T41" fmla="*/ 65 h 346"/>
                        <a:gd name="T42" fmla="*/ 283 w 321"/>
                        <a:gd name="T43" fmla="*/ 52 h 346"/>
                        <a:gd name="T44" fmla="*/ 272 w 321"/>
                        <a:gd name="T45" fmla="*/ 72 h 346"/>
                        <a:gd name="T46" fmla="*/ 258 w 321"/>
                        <a:gd name="T47" fmla="*/ 50 h 346"/>
                        <a:gd name="T48" fmla="*/ 243 w 321"/>
                        <a:gd name="T49" fmla="*/ 47 h 346"/>
                        <a:gd name="T50" fmla="*/ 224 w 321"/>
                        <a:gd name="T51" fmla="*/ 47 h 346"/>
                        <a:gd name="T52" fmla="*/ 201 w 321"/>
                        <a:gd name="T53" fmla="*/ 55 h 346"/>
                        <a:gd name="T54" fmla="*/ 181 w 321"/>
                        <a:gd name="T55" fmla="*/ 70 h 346"/>
                        <a:gd name="T56" fmla="*/ 161 w 321"/>
                        <a:gd name="T57" fmla="*/ 84 h 346"/>
                        <a:gd name="T58" fmla="*/ 164 w 321"/>
                        <a:gd name="T59" fmla="*/ 96 h 346"/>
                        <a:gd name="T60" fmla="*/ 171 w 321"/>
                        <a:gd name="T61" fmla="*/ 111 h 346"/>
                        <a:gd name="T62" fmla="*/ 175 w 321"/>
                        <a:gd name="T63" fmla="*/ 131 h 346"/>
                        <a:gd name="T64" fmla="*/ 172 w 321"/>
                        <a:gd name="T65" fmla="*/ 150 h 346"/>
                        <a:gd name="T66" fmla="*/ 169 w 321"/>
                        <a:gd name="T67" fmla="*/ 169 h 346"/>
                        <a:gd name="T68" fmla="*/ 186 w 321"/>
                        <a:gd name="T69" fmla="*/ 203 h 346"/>
                        <a:gd name="T70" fmla="*/ 161 w 321"/>
                        <a:gd name="T71" fmla="*/ 204 h 346"/>
                        <a:gd name="T72" fmla="*/ 146 w 321"/>
                        <a:gd name="T73" fmla="*/ 193 h 346"/>
                        <a:gd name="T74" fmla="*/ 134 w 321"/>
                        <a:gd name="T75" fmla="*/ 192 h 346"/>
                        <a:gd name="T76" fmla="*/ 123 w 321"/>
                        <a:gd name="T77" fmla="*/ 198 h 346"/>
                        <a:gd name="T78" fmla="*/ 109 w 321"/>
                        <a:gd name="T79" fmla="*/ 207 h 346"/>
                        <a:gd name="T80" fmla="*/ 103 w 321"/>
                        <a:gd name="T81" fmla="*/ 222 h 346"/>
                        <a:gd name="T82" fmla="*/ 100 w 321"/>
                        <a:gd name="T83" fmla="*/ 244 h 346"/>
                        <a:gd name="T84" fmla="*/ 104 w 321"/>
                        <a:gd name="T85" fmla="*/ 263 h 346"/>
                        <a:gd name="T86" fmla="*/ 114 w 321"/>
                        <a:gd name="T87" fmla="*/ 279 h 346"/>
                        <a:gd name="T88" fmla="*/ 137 w 321"/>
                        <a:gd name="T89" fmla="*/ 299 h 346"/>
                        <a:gd name="T90" fmla="*/ 106 w 321"/>
                        <a:gd name="T91" fmla="*/ 315 h 346"/>
                        <a:gd name="T92" fmla="*/ 86 w 321"/>
                        <a:gd name="T93" fmla="*/ 327 h 346"/>
                        <a:gd name="T94" fmla="*/ 66 w 321"/>
                        <a:gd name="T95" fmla="*/ 346 h 34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w 321"/>
                        <a:gd name="T145" fmla="*/ 0 h 346"/>
                        <a:gd name="T146" fmla="*/ 321 w 321"/>
                        <a:gd name="T147" fmla="*/ 346 h 34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T144" t="T145" r="T146" b="T147"/>
                      <a:pathLst>
                        <a:path w="321" h="346">
                          <a:moveTo>
                            <a:pt x="66" y="346"/>
                          </a:moveTo>
                          <a:lnTo>
                            <a:pt x="51" y="330"/>
                          </a:lnTo>
                          <a:lnTo>
                            <a:pt x="32" y="305"/>
                          </a:lnTo>
                          <a:lnTo>
                            <a:pt x="18" y="276"/>
                          </a:lnTo>
                          <a:lnTo>
                            <a:pt x="4" y="238"/>
                          </a:lnTo>
                          <a:lnTo>
                            <a:pt x="0" y="203"/>
                          </a:lnTo>
                          <a:lnTo>
                            <a:pt x="0" y="173"/>
                          </a:lnTo>
                          <a:lnTo>
                            <a:pt x="6" y="147"/>
                          </a:lnTo>
                          <a:lnTo>
                            <a:pt x="17" y="126"/>
                          </a:lnTo>
                          <a:lnTo>
                            <a:pt x="35" y="96"/>
                          </a:lnTo>
                          <a:lnTo>
                            <a:pt x="58" y="63"/>
                          </a:lnTo>
                          <a:lnTo>
                            <a:pt x="94" y="33"/>
                          </a:lnTo>
                          <a:lnTo>
                            <a:pt x="126" y="17"/>
                          </a:lnTo>
                          <a:lnTo>
                            <a:pt x="165" y="3"/>
                          </a:lnTo>
                          <a:lnTo>
                            <a:pt x="209" y="0"/>
                          </a:lnTo>
                          <a:lnTo>
                            <a:pt x="261" y="6"/>
                          </a:lnTo>
                          <a:lnTo>
                            <a:pt x="289" y="18"/>
                          </a:lnTo>
                          <a:lnTo>
                            <a:pt x="306" y="29"/>
                          </a:lnTo>
                          <a:lnTo>
                            <a:pt x="321" y="46"/>
                          </a:lnTo>
                          <a:lnTo>
                            <a:pt x="296" y="43"/>
                          </a:lnTo>
                          <a:lnTo>
                            <a:pt x="305" y="65"/>
                          </a:lnTo>
                          <a:lnTo>
                            <a:pt x="283" y="52"/>
                          </a:lnTo>
                          <a:lnTo>
                            <a:pt x="272" y="72"/>
                          </a:lnTo>
                          <a:lnTo>
                            <a:pt x="258" y="50"/>
                          </a:lnTo>
                          <a:lnTo>
                            <a:pt x="243" y="47"/>
                          </a:lnTo>
                          <a:lnTo>
                            <a:pt x="224" y="47"/>
                          </a:lnTo>
                          <a:lnTo>
                            <a:pt x="201" y="55"/>
                          </a:lnTo>
                          <a:lnTo>
                            <a:pt x="181" y="70"/>
                          </a:lnTo>
                          <a:lnTo>
                            <a:pt x="161" y="84"/>
                          </a:lnTo>
                          <a:lnTo>
                            <a:pt x="164" y="96"/>
                          </a:lnTo>
                          <a:lnTo>
                            <a:pt x="171" y="111"/>
                          </a:lnTo>
                          <a:lnTo>
                            <a:pt x="175" y="131"/>
                          </a:lnTo>
                          <a:lnTo>
                            <a:pt x="172" y="150"/>
                          </a:lnTo>
                          <a:lnTo>
                            <a:pt x="169" y="169"/>
                          </a:lnTo>
                          <a:lnTo>
                            <a:pt x="186" y="203"/>
                          </a:lnTo>
                          <a:lnTo>
                            <a:pt x="161" y="204"/>
                          </a:lnTo>
                          <a:lnTo>
                            <a:pt x="146" y="193"/>
                          </a:lnTo>
                          <a:lnTo>
                            <a:pt x="134" y="192"/>
                          </a:lnTo>
                          <a:lnTo>
                            <a:pt x="123" y="198"/>
                          </a:lnTo>
                          <a:lnTo>
                            <a:pt x="109" y="207"/>
                          </a:lnTo>
                          <a:lnTo>
                            <a:pt x="103" y="222"/>
                          </a:lnTo>
                          <a:lnTo>
                            <a:pt x="100" y="244"/>
                          </a:lnTo>
                          <a:lnTo>
                            <a:pt x="104" y="263"/>
                          </a:lnTo>
                          <a:lnTo>
                            <a:pt x="114" y="279"/>
                          </a:lnTo>
                          <a:lnTo>
                            <a:pt x="137" y="299"/>
                          </a:lnTo>
                          <a:lnTo>
                            <a:pt x="106" y="315"/>
                          </a:lnTo>
                          <a:lnTo>
                            <a:pt x="86" y="327"/>
                          </a:lnTo>
                          <a:lnTo>
                            <a:pt x="66" y="346"/>
                          </a:lnTo>
                          <a:close/>
                        </a:path>
                      </a:pathLst>
                    </a:custGeom>
                    <a:solidFill>
                      <a:srgbClr val="8040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</p:grpSp>
              <p:grpSp>
                <p:nvGrpSpPr>
                  <p:cNvPr id="50352" name="Group 114"/>
                  <p:cNvGrpSpPr>
                    <a:grpSpLocks/>
                  </p:cNvGrpSpPr>
                  <p:nvPr/>
                </p:nvGrpSpPr>
                <p:grpSpPr bwMode="auto">
                  <a:xfrm flipH="1">
                    <a:off x="4872" y="434"/>
                    <a:ext cx="40" cy="66"/>
                    <a:chOff x="3773" y="857"/>
                    <a:chExt cx="96" cy="105"/>
                  </a:xfrm>
                </p:grpSpPr>
                <p:sp>
                  <p:nvSpPr>
                    <p:cNvPr id="50392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3773" y="857"/>
                      <a:ext cx="58" cy="63"/>
                    </a:xfrm>
                    <a:custGeom>
                      <a:avLst/>
                      <a:gdLst>
                        <a:gd name="T0" fmla="*/ 41 w 58"/>
                        <a:gd name="T1" fmla="*/ 0 h 63"/>
                        <a:gd name="T2" fmla="*/ 0 w 58"/>
                        <a:gd name="T3" fmla="*/ 52 h 63"/>
                        <a:gd name="T4" fmla="*/ 0 w 58"/>
                        <a:gd name="T5" fmla="*/ 63 h 63"/>
                        <a:gd name="T6" fmla="*/ 58 w 58"/>
                        <a:gd name="T7" fmla="*/ 25 h 63"/>
                        <a:gd name="T8" fmla="*/ 41 w 58"/>
                        <a:gd name="T9" fmla="*/ 0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8"/>
                        <a:gd name="T16" fmla="*/ 0 h 63"/>
                        <a:gd name="T17" fmla="*/ 58 w 58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8" h="63">
                          <a:moveTo>
                            <a:pt x="41" y="0"/>
                          </a:moveTo>
                          <a:lnTo>
                            <a:pt x="0" y="52"/>
                          </a:lnTo>
                          <a:lnTo>
                            <a:pt x="0" y="63"/>
                          </a:lnTo>
                          <a:lnTo>
                            <a:pt x="58" y="25"/>
                          </a:lnTo>
                          <a:lnTo>
                            <a:pt x="41" y="0"/>
                          </a:lnTo>
                          <a:close/>
                        </a:path>
                      </a:pathLst>
                    </a:custGeom>
                    <a:solidFill>
                      <a:srgbClr val="8040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grpSp>
                  <p:nvGrpSpPr>
                    <p:cNvPr id="50393" name="Group 1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10" y="909"/>
                      <a:ext cx="59" cy="53"/>
                      <a:chOff x="3810" y="909"/>
                      <a:chExt cx="59" cy="53"/>
                    </a:xfrm>
                  </p:grpSpPr>
                  <p:sp>
                    <p:nvSpPr>
                      <p:cNvPr id="50394" name="Oval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10" y="909"/>
                        <a:ext cx="59" cy="53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50395" name="Oval 1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28" y="922"/>
                        <a:ext cx="36" cy="38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</p:grpSp>
              </p:grpSp>
              <p:grpSp>
                <p:nvGrpSpPr>
                  <p:cNvPr id="50353" name="Group 119"/>
                  <p:cNvGrpSpPr>
                    <a:grpSpLocks/>
                  </p:cNvGrpSpPr>
                  <p:nvPr/>
                </p:nvGrpSpPr>
                <p:grpSpPr bwMode="auto">
                  <a:xfrm flipH="1">
                    <a:off x="4654" y="599"/>
                    <a:ext cx="602" cy="352"/>
                    <a:chOff x="2956" y="1118"/>
                    <a:chExt cx="1434" cy="562"/>
                  </a:xfrm>
                </p:grpSpPr>
                <p:grpSp>
                  <p:nvGrpSpPr>
                    <p:cNvPr id="50383" name="Group 1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56" y="1118"/>
                      <a:ext cx="1434" cy="562"/>
                      <a:chOff x="2956" y="1118"/>
                      <a:chExt cx="1434" cy="562"/>
                    </a:xfrm>
                  </p:grpSpPr>
                  <p:sp>
                    <p:nvSpPr>
                      <p:cNvPr id="50387" name="Freeform 1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56" y="1118"/>
                        <a:ext cx="1434" cy="562"/>
                      </a:xfrm>
                      <a:custGeom>
                        <a:avLst/>
                        <a:gdLst>
                          <a:gd name="T0" fmla="*/ 112 w 1434"/>
                          <a:gd name="T1" fmla="*/ 371 h 562"/>
                          <a:gd name="T2" fmla="*/ 0 w 1434"/>
                          <a:gd name="T3" fmla="*/ 426 h 562"/>
                          <a:gd name="T4" fmla="*/ 3 w 1434"/>
                          <a:gd name="T5" fmla="*/ 380 h 562"/>
                          <a:gd name="T6" fmla="*/ 12 w 1434"/>
                          <a:gd name="T7" fmla="*/ 315 h 562"/>
                          <a:gd name="T8" fmla="*/ 21 w 1434"/>
                          <a:gd name="T9" fmla="*/ 251 h 562"/>
                          <a:gd name="T10" fmla="*/ 55 w 1434"/>
                          <a:gd name="T11" fmla="*/ 166 h 562"/>
                          <a:gd name="T12" fmla="*/ 96 w 1434"/>
                          <a:gd name="T13" fmla="*/ 75 h 562"/>
                          <a:gd name="T14" fmla="*/ 130 w 1434"/>
                          <a:gd name="T15" fmla="*/ 18 h 562"/>
                          <a:gd name="T16" fmla="*/ 157 w 1434"/>
                          <a:gd name="T17" fmla="*/ 12 h 562"/>
                          <a:gd name="T18" fmla="*/ 224 w 1434"/>
                          <a:gd name="T19" fmla="*/ 6 h 562"/>
                          <a:gd name="T20" fmla="*/ 300 w 1434"/>
                          <a:gd name="T21" fmla="*/ 15 h 562"/>
                          <a:gd name="T22" fmla="*/ 339 w 1434"/>
                          <a:gd name="T23" fmla="*/ 6 h 562"/>
                          <a:gd name="T24" fmla="*/ 408 w 1434"/>
                          <a:gd name="T25" fmla="*/ 0 h 562"/>
                          <a:gd name="T26" fmla="*/ 481 w 1434"/>
                          <a:gd name="T27" fmla="*/ 6 h 562"/>
                          <a:gd name="T28" fmla="*/ 575 w 1434"/>
                          <a:gd name="T29" fmla="*/ 15 h 562"/>
                          <a:gd name="T30" fmla="*/ 605 w 1434"/>
                          <a:gd name="T31" fmla="*/ 27 h 562"/>
                          <a:gd name="T32" fmla="*/ 641 w 1434"/>
                          <a:gd name="T33" fmla="*/ 15 h 562"/>
                          <a:gd name="T34" fmla="*/ 717 w 1434"/>
                          <a:gd name="T35" fmla="*/ 72 h 562"/>
                          <a:gd name="T36" fmla="*/ 754 w 1434"/>
                          <a:gd name="T37" fmla="*/ 94 h 562"/>
                          <a:gd name="T38" fmla="*/ 790 w 1434"/>
                          <a:gd name="T39" fmla="*/ 100 h 562"/>
                          <a:gd name="T40" fmla="*/ 829 w 1434"/>
                          <a:gd name="T41" fmla="*/ 106 h 562"/>
                          <a:gd name="T42" fmla="*/ 908 w 1434"/>
                          <a:gd name="T43" fmla="*/ 127 h 562"/>
                          <a:gd name="T44" fmla="*/ 993 w 1434"/>
                          <a:gd name="T45" fmla="*/ 151 h 562"/>
                          <a:gd name="T46" fmla="*/ 1038 w 1434"/>
                          <a:gd name="T47" fmla="*/ 166 h 562"/>
                          <a:gd name="T48" fmla="*/ 1060 w 1434"/>
                          <a:gd name="T49" fmla="*/ 181 h 562"/>
                          <a:gd name="T50" fmla="*/ 1074 w 1434"/>
                          <a:gd name="T51" fmla="*/ 163 h 562"/>
                          <a:gd name="T52" fmla="*/ 1129 w 1434"/>
                          <a:gd name="T53" fmla="*/ 160 h 562"/>
                          <a:gd name="T54" fmla="*/ 1198 w 1434"/>
                          <a:gd name="T55" fmla="*/ 169 h 562"/>
                          <a:gd name="T56" fmla="*/ 1293 w 1434"/>
                          <a:gd name="T57" fmla="*/ 181 h 562"/>
                          <a:gd name="T58" fmla="*/ 1394 w 1434"/>
                          <a:gd name="T59" fmla="*/ 196 h 562"/>
                          <a:gd name="T60" fmla="*/ 1434 w 1434"/>
                          <a:gd name="T61" fmla="*/ 211 h 562"/>
                          <a:gd name="T62" fmla="*/ 1412 w 1434"/>
                          <a:gd name="T63" fmla="*/ 293 h 562"/>
                          <a:gd name="T64" fmla="*/ 1345 w 1434"/>
                          <a:gd name="T65" fmla="*/ 290 h 562"/>
                          <a:gd name="T66" fmla="*/ 1287 w 1434"/>
                          <a:gd name="T67" fmla="*/ 296 h 562"/>
                          <a:gd name="T68" fmla="*/ 1211 w 1434"/>
                          <a:gd name="T69" fmla="*/ 302 h 562"/>
                          <a:gd name="T70" fmla="*/ 1119 w 1434"/>
                          <a:gd name="T71" fmla="*/ 299 h 562"/>
                          <a:gd name="T72" fmla="*/ 1048 w 1434"/>
                          <a:gd name="T73" fmla="*/ 296 h 562"/>
                          <a:gd name="T74" fmla="*/ 966 w 1434"/>
                          <a:gd name="T75" fmla="*/ 299 h 562"/>
                          <a:gd name="T76" fmla="*/ 911 w 1434"/>
                          <a:gd name="T77" fmla="*/ 317 h 562"/>
                          <a:gd name="T78" fmla="*/ 841 w 1434"/>
                          <a:gd name="T79" fmla="*/ 305 h 562"/>
                          <a:gd name="T80" fmla="*/ 767 w 1434"/>
                          <a:gd name="T81" fmla="*/ 280 h 562"/>
                          <a:gd name="T82" fmla="*/ 739 w 1434"/>
                          <a:gd name="T83" fmla="*/ 335 h 562"/>
                          <a:gd name="T84" fmla="*/ 693 w 1434"/>
                          <a:gd name="T85" fmla="*/ 391 h 562"/>
                          <a:gd name="T86" fmla="*/ 653 w 1434"/>
                          <a:gd name="T87" fmla="*/ 436 h 562"/>
                          <a:gd name="T88" fmla="*/ 625 w 1434"/>
                          <a:gd name="T89" fmla="*/ 498 h 562"/>
                          <a:gd name="T90" fmla="*/ 590 w 1434"/>
                          <a:gd name="T91" fmla="*/ 562 h 562"/>
                          <a:gd name="T92" fmla="*/ 430 w 1434"/>
                          <a:gd name="T93" fmla="*/ 459 h 562"/>
                          <a:gd name="T94" fmla="*/ 285 w 1434"/>
                          <a:gd name="T95" fmla="*/ 350 h 562"/>
                          <a:gd name="T96" fmla="*/ 300 w 1434"/>
                          <a:gd name="T97" fmla="*/ 315 h 562"/>
                          <a:gd name="T98" fmla="*/ 329 w 1434"/>
                          <a:gd name="T99" fmla="*/ 272 h 562"/>
                          <a:gd name="T100" fmla="*/ 375 w 1434"/>
                          <a:gd name="T101" fmla="*/ 220 h 562"/>
                          <a:gd name="T102" fmla="*/ 421 w 1434"/>
                          <a:gd name="T103" fmla="*/ 190 h 562"/>
                          <a:gd name="T104" fmla="*/ 372 w 1434"/>
                          <a:gd name="T105" fmla="*/ 196 h 562"/>
                          <a:gd name="T106" fmla="*/ 324 w 1434"/>
                          <a:gd name="T107" fmla="*/ 187 h 562"/>
                          <a:gd name="T108" fmla="*/ 282 w 1434"/>
                          <a:gd name="T109" fmla="*/ 172 h 562"/>
                          <a:gd name="T110" fmla="*/ 227 w 1434"/>
                          <a:gd name="T111" fmla="*/ 154 h 562"/>
                          <a:gd name="T112" fmla="*/ 200 w 1434"/>
                          <a:gd name="T113" fmla="*/ 187 h 562"/>
                          <a:gd name="T114" fmla="*/ 130 w 1434"/>
                          <a:gd name="T115" fmla="*/ 254 h 562"/>
                          <a:gd name="T116" fmla="*/ 130 w 1434"/>
                          <a:gd name="T117" fmla="*/ 299 h 562"/>
                          <a:gd name="T118" fmla="*/ 112 w 1434"/>
                          <a:gd name="T119" fmla="*/ 371 h 562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w 1434"/>
                          <a:gd name="T181" fmla="*/ 0 h 562"/>
                          <a:gd name="T182" fmla="*/ 1434 w 1434"/>
                          <a:gd name="T183" fmla="*/ 562 h 562"/>
                        </a:gdLst>
                        <a:ahLst/>
                        <a:cxnLst>
                          <a:cxn ang="T120">
                            <a:pos x="T0" y="T1"/>
                          </a:cxn>
                          <a:cxn ang="T121">
                            <a:pos x="T2" y="T3"/>
                          </a:cxn>
                          <a:cxn ang="T122">
                            <a:pos x="T4" y="T5"/>
                          </a:cxn>
                          <a:cxn ang="T123">
                            <a:pos x="T6" y="T7"/>
                          </a:cxn>
                          <a:cxn ang="T124">
                            <a:pos x="T8" y="T9"/>
                          </a:cxn>
                          <a:cxn ang="T125">
                            <a:pos x="T10" y="T11"/>
                          </a:cxn>
                          <a:cxn ang="T126">
                            <a:pos x="T12" y="T13"/>
                          </a:cxn>
                          <a:cxn ang="T127">
                            <a:pos x="T14" y="T15"/>
                          </a:cxn>
                          <a:cxn ang="T128">
                            <a:pos x="T16" y="T17"/>
                          </a:cxn>
                          <a:cxn ang="T129">
                            <a:pos x="T18" y="T19"/>
                          </a:cxn>
                          <a:cxn ang="T130">
                            <a:pos x="T20" y="T21"/>
                          </a:cxn>
                          <a:cxn ang="T131">
                            <a:pos x="T22" y="T23"/>
                          </a:cxn>
                          <a:cxn ang="T132">
                            <a:pos x="T24" y="T25"/>
                          </a:cxn>
                          <a:cxn ang="T133">
                            <a:pos x="T26" y="T27"/>
                          </a:cxn>
                          <a:cxn ang="T134">
                            <a:pos x="T28" y="T29"/>
                          </a:cxn>
                          <a:cxn ang="T135">
                            <a:pos x="T30" y="T31"/>
                          </a:cxn>
                          <a:cxn ang="T136">
                            <a:pos x="T32" y="T33"/>
                          </a:cxn>
                          <a:cxn ang="T137">
                            <a:pos x="T34" y="T35"/>
                          </a:cxn>
                          <a:cxn ang="T138">
                            <a:pos x="T36" y="T37"/>
                          </a:cxn>
                          <a:cxn ang="T139">
                            <a:pos x="T38" y="T39"/>
                          </a:cxn>
                          <a:cxn ang="T140">
                            <a:pos x="T40" y="T41"/>
                          </a:cxn>
                          <a:cxn ang="T141">
                            <a:pos x="T42" y="T43"/>
                          </a:cxn>
                          <a:cxn ang="T142">
                            <a:pos x="T44" y="T45"/>
                          </a:cxn>
                          <a:cxn ang="T143">
                            <a:pos x="T46" y="T47"/>
                          </a:cxn>
                          <a:cxn ang="T144">
                            <a:pos x="T48" y="T49"/>
                          </a:cxn>
                          <a:cxn ang="T145">
                            <a:pos x="T50" y="T51"/>
                          </a:cxn>
                          <a:cxn ang="T146">
                            <a:pos x="T52" y="T53"/>
                          </a:cxn>
                          <a:cxn ang="T147">
                            <a:pos x="T54" y="T55"/>
                          </a:cxn>
                          <a:cxn ang="T148">
                            <a:pos x="T56" y="T57"/>
                          </a:cxn>
                          <a:cxn ang="T149">
                            <a:pos x="T58" y="T59"/>
                          </a:cxn>
                          <a:cxn ang="T150">
                            <a:pos x="T60" y="T61"/>
                          </a:cxn>
                          <a:cxn ang="T151">
                            <a:pos x="T62" y="T63"/>
                          </a:cxn>
                          <a:cxn ang="T152">
                            <a:pos x="T64" y="T65"/>
                          </a:cxn>
                          <a:cxn ang="T153">
                            <a:pos x="T66" y="T67"/>
                          </a:cxn>
                          <a:cxn ang="T154">
                            <a:pos x="T68" y="T69"/>
                          </a:cxn>
                          <a:cxn ang="T155">
                            <a:pos x="T70" y="T71"/>
                          </a:cxn>
                          <a:cxn ang="T156">
                            <a:pos x="T72" y="T73"/>
                          </a:cxn>
                          <a:cxn ang="T157">
                            <a:pos x="T74" y="T75"/>
                          </a:cxn>
                          <a:cxn ang="T158">
                            <a:pos x="T76" y="T77"/>
                          </a:cxn>
                          <a:cxn ang="T159">
                            <a:pos x="T78" y="T79"/>
                          </a:cxn>
                          <a:cxn ang="T160">
                            <a:pos x="T80" y="T81"/>
                          </a:cxn>
                          <a:cxn ang="T161">
                            <a:pos x="T82" y="T83"/>
                          </a:cxn>
                          <a:cxn ang="T162">
                            <a:pos x="T84" y="T85"/>
                          </a:cxn>
                          <a:cxn ang="T163">
                            <a:pos x="T86" y="T87"/>
                          </a:cxn>
                          <a:cxn ang="T164">
                            <a:pos x="T88" y="T89"/>
                          </a:cxn>
                          <a:cxn ang="T165">
                            <a:pos x="T90" y="T91"/>
                          </a:cxn>
                          <a:cxn ang="T166">
                            <a:pos x="T92" y="T93"/>
                          </a:cxn>
                          <a:cxn ang="T167">
                            <a:pos x="T94" y="T95"/>
                          </a:cxn>
                          <a:cxn ang="T168">
                            <a:pos x="T96" y="T97"/>
                          </a:cxn>
                          <a:cxn ang="T169">
                            <a:pos x="T98" y="T99"/>
                          </a:cxn>
                          <a:cxn ang="T170">
                            <a:pos x="T100" y="T101"/>
                          </a:cxn>
                          <a:cxn ang="T171">
                            <a:pos x="T102" y="T103"/>
                          </a:cxn>
                          <a:cxn ang="T172">
                            <a:pos x="T104" y="T105"/>
                          </a:cxn>
                          <a:cxn ang="T173">
                            <a:pos x="T106" y="T107"/>
                          </a:cxn>
                          <a:cxn ang="T174">
                            <a:pos x="T108" y="T109"/>
                          </a:cxn>
                          <a:cxn ang="T175">
                            <a:pos x="T110" y="T111"/>
                          </a:cxn>
                          <a:cxn ang="T176">
                            <a:pos x="T112" y="T113"/>
                          </a:cxn>
                          <a:cxn ang="T177">
                            <a:pos x="T114" y="T115"/>
                          </a:cxn>
                          <a:cxn ang="T178">
                            <a:pos x="T116" y="T117"/>
                          </a:cxn>
                          <a:cxn ang="T179">
                            <a:pos x="T118" y="T119"/>
                          </a:cxn>
                        </a:cxnLst>
                        <a:rect l="T180" t="T181" r="T182" b="T183"/>
                        <a:pathLst>
                          <a:path w="1434" h="562">
                            <a:moveTo>
                              <a:pt x="112" y="371"/>
                            </a:moveTo>
                            <a:lnTo>
                              <a:pt x="0" y="426"/>
                            </a:lnTo>
                            <a:lnTo>
                              <a:pt x="3" y="380"/>
                            </a:lnTo>
                            <a:lnTo>
                              <a:pt x="12" y="315"/>
                            </a:lnTo>
                            <a:lnTo>
                              <a:pt x="21" y="251"/>
                            </a:lnTo>
                            <a:lnTo>
                              <a:pt x="55" y="166"/>
                            </a:lnTo>
                            <a:lnTo>
                              <a:pt x="96" y="75"/>
                            </a:lnTo>
                            <a:lnTo>
                              <a:pt x="130" y="18"/>
                            </a:lnTo>
                            <a:lnTo>
                              <a:pt x="157" y="12"/>
                            </a:lnTo>
                            <a:lnTo>
                              <a:pt x="224" y="6"/>
                            </a:lnTo>
                            <a:lnTo>
                              <a:pt x="300" y="15"/>
                            </a:lnTo>
                            <a:lnTo>
                              <a:pt x="339" y="6"/>
                            </a:lnTo>
                            <a:lnTo>
                              <a:pt x="408" y="0"/>
                            </a:lnTo>
                            <a:lnTo>
                              <a:pt x="481" y="6"/>
                            </a:lnTo>
                            <a:lnTo>
                              <a:pt x="575" y="15"/>
                            </a:lnTo>
                            <a:lnTo>
                              <a:pt x="605" y="27"/>
                            </a:lnTo>
                            <a:lnTo>
                              <a:pt x="641" y="15"/>
                            </a:lnTo>
                            <a:lnTo>
                              <a:pt x="717" y="72"/>
                            </a:lnTo>
                            <a:lnTo>
                              <a:pt x="754" y="94"/>
                            </a:lnTo>
                            <a:lnTo>
                              <a:pt x="790" y="100"/>
                            </a:lnTo>
                            <a:lnTo>
                              <a:pt x="829" y="106"/>
                            </a:lnTo>
                            <a:lnTo>
                              <a:pt x="908" y="127"/>
                            </a:lnTo>
                            <a:lnTo>
                              <a:pt x="993" y="151"/>
                            </a:lnTo>
                            <a:lnTo>
                              <a:pt x="1038" y="166"/>
                            </a:lnTo>
                            <a:lnTo>
                              <a:pt x="1060" y="181"/>
                            </a:lnTo>
                            <a:lnTo>
                              <a:pt x="1074" y="163"/>
                            </a:lnTo>
                            <a:lnTo>
                              <a:pt x="1129" y="160"/>
                            </a:lnTo>
                            <a:lnTo>
                              <a:pt x="1198" y="169"/>
                            </a:lnTo>
                            <a:lnTo>
                              <a:pt x="1293" y="181"/>
                            </a:lnTo>
                            <a:lnTo>
                              <a:pt x="1394" y="196"/>
                            </a:lnTo>
                            <a:lnTo>
                              <a:pt x="1434" y="211"/>
                            </a:lnTo>
                            <a:lnTo>
                              <a:pt x="1412" y="293"/>
                            </a:lnTo>
                            <a:lnTo>
                              <a:pt x="1345" y="290"/>
                            </a:lnTo>
                            <a:lnTo>
                              <a:pt x="1287" y="296"/>
                            </a:lnTo>
                            <a:lnTo>
                              <a:pt x="1211" y="302"/>
                            </a:lnTo>
                            <a:lnTo>
                              <a:pt x="1119" y="299"/>
                            </a:lnTo>
                            <a:lnTo>
                              <a:pt x="1048" y="296"/>
                            </a:lnTo>
                            <a:lnTo>
                              <a:pt x="966" y="299"/>
                            </a:lnTo>
                            <a:lnTo>
                              <a:pt x="911" y="317"/>
                            </a:lnTo>
                            <a:lnTo>
                              <a:pt x="841" y="305"/>
                            </a:lnTo>
                            <a:lnTo>
                              <a:pt x="767" y="280"/>
                            </a:lnTo>
                            <a:lnTo>
                              <a:pt x="739" y="335"/>
                            </a:lnTo>
                            <a:lnTo>
                              <a:pt x="693" y="391"/>
                            </a:lnTo>
                            <a:lnTo>
                              <a:pt x="653" y="436"/>
                            </a:lnTo>
                            <a:lnTo>
                              <a:pt x="625" y="498"/>
                            </a:lnTo>
                            <a:lnTo>
                              <a:pt x="590" y="562"/>
                            </a:lnTo>
                            <a:lnTo>
                              <a:pt x="430" y="459"/>
                            </a:lnTo>
                            <a:lnTo>
                              <a:pt x="285" y="350"/>
                            </a:lnTo>
                            <a:lnTo>
                              <a:pt x="300" y="315"/>
                            </a:lnTo>
                            <a:lnTo>
                              <a:pt x="329" y="272"/>
                            </a:lnTo>
                            <a:lnTo>
                              <a:pt x="375" y="220"/>
                            </a:lnTo>
                            <a:lnTo>
                              <a:pt x="421" y="190"/>
                            </a:lnTo>
                            <a:lnTo>
                              <a:pt x="372" y="196"/>
                            </a:lnTo>
                            <a:lnTo>
                              <a:pt x="324" y="187"/>
                            </a:lnTo>
                            <a:lnTo>
                              <a:pt x="282" y="172"/>
                            </a:lnTo>
                            <a:lnTo>
                              <a:pt x="227" y="154"/>
                            </a:lnTo>
                            <a:lnTo>
                              <a:pt x="200" y="187"/>
                            </a:lnTo>
                            <a:lnTo>
                              <a:pt x="130" y="254"/>
                            </a:lnTo>
                            <a:lnTo>
                              <a:pt x="130" y="299"/>
                            </a:lnTo>
                            <a:lnTo>
                              <a:pt x="112" y="371"/>
                            </a:lnTo>
                            <a:close/>
                          </a:path>
                        </a:pathLst>
                      </a:custGeom>
                      <a:solidFill>
                        <a:srgbClr val="F2F2F2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grpSp>
                    <p:nvGrpSpPr>
                      <p:cNvPr id="50388" name="Group 1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18" y="1128"/>
                        <a:ext cx="804" cy="248"/>
                        <a:chOff x="3218" y="1128"/>
                        <a:chExt cx="804" cy="248"/>
                      </a:xfrm>
                    </p:grpSpPr>
                    <p:sp>
                      <p:nvSpPr>
                        <p:cNvPr id="50389" name="Freeform 12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76" y="1288"/>
                          <a:ext cx="79" cy="21"/>
                        </a:xfrm>
                        <a:custGeom>
                          <a:avLst/>
                          <a:gdLst>
                            <a:gd name="T0" fmla="*/ 0 w 79"/>
                            <a:gd name="T1" fmla="*/ 21 h 21"/>
                            <a:gd name="T2" fmla="*/ 36 w 79"/>
                            <a:gd name="T3" fmla="*/ 18 h 21"/>
                            <a:gd name="T4" fmla="*/ 79 w 79"/>
                            <a:gd name="T5" fmla="*/ 0 h 21"/>
                            <a:gd name="T6" fmla="*/ 0 60000 65536"/>
                            <a:gd name="T7" fmla="*/ 0 60000 65536"/>
                            <a:gd name="T8" fmla="*/ 0 60000 65536"/>
                            <a:gd name="T9" fmla="*/ 0 w 79"/>
                            <a:gd name="T10" fmla="*/ 0 h 21"/>
                            <a:gd name="T11" fmla="*/ 79 w 79"/>
                            <a:gd name="T12" fmla="*/ 21 h 21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79" h="21">
                              <a:moveTo>
                                <a:pt x="0" y="21"/>
                              </a:moveTo>
                              <a:lnTo>
                                <a:pt x="36" y="18"/>
                              </a:lnTo>
                              <a:lnTo>
                                <a:pt x="79" y="0"/>
                              </a:lnTo>
                            </a:path>
                          </a:pathLst>
                        </a:custGeom>
                        <a:solidFill>
                          <a:srgbClr val="F2F2F2"/>
                        </a:solidFill>
                        <a:ln w="1270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50390" name="Freeform 1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08" y="1301"/>
                          <a:ext cx="14" cy="75"/>
                        </a:xfrm>
                        <a:custGeom>
                          <a:avLst/>
                          <a:gdLst>
                            <a:gd name="T0" fmla="*/ 9 w 14"/>
                            <a:gd name="T1" fmla="*/ 0 h 75"/>
                            <a:gd name="T2" fmla="*/ 14 w 14"/>
                            <a:gd name="T3" fmla="*/ 26 h 75"/>
                            <a:gd name="T4" fmla="*/ 1 w 14"/>
                            <a:gd name="T5" fmla="*/ 45 h 75"/>
                            <a:gd name="T6" fmla="*/ 0 w 14"/>
                            <a:gd name="T7" fmla="*/ 75 h 75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14"/>
                            <a:gd name="T13" fmla="*/ 0 h 75"/>
                            <a:gd name="T14" fmla="*/ 14 w 14"/>
                            <a:gd name="T15" fmla="*/ 75 h 75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14" h="75">
                              <a:moveTo>
                                <a:pt x="9" y="0"/>
                              </a:moveTo>
                              <a:lnTo>
                                <a:pt x="14" y="26"/>
                              </a:lnTo>
                              <a:lnTo>
                                <a:pt x="1" y="45"/>
                              </a:lnTo>
                              <a:lnTo>
                                <a:pt x="0" y="75"/>
                              </a:lnTo>
                            </a:path>
                          </a:pathLst>
                        </a:custGeom>
                        <a:solidFill>
                          <a:srgbClr val="F2F2F2"/>
                        </a:solidFill>
                        <a:ln w="1270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50391" name="Line 1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218" y="1128"/>
                          <a:ext cx="56" cy="2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</p:grpSp>
                </p:grpSp>
                <p:grpSp>
                  <p:nvGrpSpPr>
                    <p:cNvPr id="50384" name="Group 1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60" y="1146"/>
                      <a:ext cx="215" cy="129"/>
                      <a:chOff x="3560" y="1146"/>
                      <a:chExt cx="215" cy="129"/>
                    </a:xfrm>
                  </p:grpSpPr>
                  <p:sp>
                    <p:nvSpPr>
                      <p:cNvPr id="50385" name="Freeform 1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60" y="1146"/>
                        <a:ext cx="121" cy="120"/>
                      </a:xfrm>
                      <a:custGeom>
                        <a:avLst/>
                        <a:gdLst>
                          <a:gd name="T0" fmla="*/ 0 w 121"/>
                          <a:gd name="T1" fmla="*/ 0 h 120"/>
                          <a:gd name="T2" fmla="*/ 23 w 121"/>
                          <a:gd name="T3" fmla="*/ 77 h 120"/>
                          <a:gd name="T4" fmla="*/ 53 w 121"/>
                          <a:gd name="T5" fmla="*/ 92 h 120"/>
                          <a:gd name="T6" fmla="*/ 82 w 121"/>
                          <a:gd name="T7" fmla="*/ 120 h 120"/>
                          <a:gd name="T8" fmla="*/ 121 w 121"/>
                          <a:gd name="T9" fmla="*/ 54 h 1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21"/>
                          <a:gd name="T16" fmla="*/ 0 h 120"/>
                          <a:gd name="T17" fmla="*/ 121 w 121"/>
                          <a:gd name="T18" fmla="*/ 120 h 1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21" h="120">
                            <a:moveTo>
                              <a:pt x="0" y="0"/>
                            </a:moveTo>
                            <a:lnTo>
                              <a:pt x="23" y="77"/>
                            </a:lnTo>
                            <a:lnTo>
                              <a:pt x="53" y="92"/>
                            </a:lnTo>
                            <a:lnTo>
                              <a:pt x="82" y="120"/>
                            </a:lnTo>
                            <a:lnTo>
                              <a:pt x="121" y="54"/>
                            </a:lnTo>
                          </a:path>
                        </a:pathLst>
                      </a:custGeom>
                      <a:solidFill>
                        <a:srgbClr val="F2F2F2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50386" name="Freeform 1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18" y="1218"/>
                        <a:ext cx="57" cy="57"/>
                      </a:xfrm>
                      <a:custGeom>
                        <a:avLst/>
                        <a:gdLst>
                          <a:gd name="T0" fmla="*/ 57 w 57"/>
                          <a:gd name="T1" fmla="*/ 7 h 57"/>
                          <a:gd name="T2" fmla="*/ 38 w 57"/>
                          <a:gd name="T3" fmla="*/ 57 h 57"/>
                          <a:gd name="T4" fmla="*/ 0 w 57"/>
                          <a:gd name="T5" fmla="*/ 0 h 57"/>
                          <a:gd name="T6" fmla="*/ 0 60000 65536"/>
                          <a:gd name="T7" fmla="*/ 0 60000 65536"/>
                          <a:gd name="T8" fmla="*/ 0 60000 65536"/>
                          <a:gd name="T9" fmla="*/ 0 w 57"/>
                          <a:gd name="T10" fmla="*/ 0 h 57"/>
                          <a:gd name="T11" fmla="*/ 57 w 57"/>
                          <a:gd name="T12" fmla="*/ 57 h 57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57" h="57">
                            <a:moveTo>
                              <a:pt x="57" y="7"/>
                            </a:moveTo>
                            <a:lnTo>
                              <a:pt x="38" y="57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F2F2F2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</p:grpSp>
              </p:grpSp>
              <p:grpSp>
                <p:nvGrpSpPr>
                  <p:cNvPr id="50354" name="Group 129"/>
                  <p:cNvGrpSpPr>
                    <a:grpSpLocks/>
                  </p:cNvGrpSpPr>
                  <p:nvPr/>
                </p:nvGrpSpPr>
                <p:grpSpPr bwMode="auto">
                  <a:xfrm flipH="1">
                    <a:off x="4718" y="1389"/>
                    <a:ext cx="605" cy="243"/>
                    <a:chOff x="2796" y="2376"/>
                    <a:chExt cx="1444" cy="387"/>
                  </a:xfrm>
                </p:grpSpPr>
                <p:sp>
                  <p:nvSpPr>
                    <p:cNvPr id="50381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3728" y="2450"/>
                      <a:ext cx="512" cy="146"/>
                    </a:xfrm>
                    <a:custGeom>
                      <a:avLst/>
                      <a:gdLst>
                        <a:gd name="T0" fmla="*/ 11 w 512"/>
                        <a:gd name="T1" fmla="*/ 117 h 146"/>
                        <a:gd name="T2" fmla="*/ 5 w 512"/>
                        <a:gd name="T3" fmla="*/ 97 h 146"/>
                        <a:gd name="T4" fmla="*/ 0 w 512"/>
                        <a:gd name="T5" fmla="*/ 56 h 146"/>
                        <a:gd name="T6" fmla="*/ 20 w 512"/>
                        <a:gd name="T7" fmla="*/ 15 h 146"/>
                        <a:gd name="T8" fmla="*/ 178 w 512"/>
                        <a:gd name="T9" fmla="*/ 0 h 146"/>
                        <a:gd name="T10" fmla="*/ 230 w 512"/>
                        <a:gd name="T11" fmla="*/ 8 h 146"/>
                        <a:gd name="T12" fmla="*/ 307 w 512"/>
                        <a:gd name="T13" fmla="*/ 30 h 146"/>
                        <a:gd name="T14" fmla="*/ 378 w 512"/>
                        <a:gd name="T15" fmla="*/ 47 h 146"/>
                        <a:gd name="T16" fmla="*/ 499 w 512"/>
                        <a:gd name="T17" fmla="*/ 76 h 146"/>
                        <a:gd name="T18" fmla="*/ 512 w 512"/>
                        <a:gd name="T19" fmla="*/ 97 h 146"/>
                        <a:gd name="T20" fmla="*/ 508 w 512"/>
                        <a:gd name="T21" fmla="*/ 127 h 146"/>
                        <a:gd name="T22" fmla="*/ 304 w 512"/>
                        <a:gd name="T23" fmla="*/ 146 h 146"/>
                        <a:gd name="T24" fmla="*/ 253 w 512"/>
                        <a:gd name="T25" fmla="*/ 139 h 146"/>
                        <a:gd name="T26" fmla="*/ 138 w 512"/>
                        <a:gd name="T27" fmla="*/ 112 h 146"/>
                        <a:gd name="T28" fmla="*/ 136 w 512"/>
                        <a:gd name="T29" fmla="*/ 132 h 146"/>
                        <a:gd name="T30" fmla="*/ 11 w 512"/>
                        <a:gd name="T31" fmla="*/ 117 h 14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512"/>
                        <a:gd name="T49" fmla="*/ 0 h 146"/>
                        <a:gd name="T50" fmla="*/ 512 w 512"/>
                        <a:gd name="T51" fmla="*/ 146 h 14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512" h="146">
                          <a:moveTo>
                            <a:pt x="11" y="117"/>
                          </a:moveTo>
                          <a:lnTo>
                            <a:pt x="5" y="97"/>
                          </a:lnTo>
                          <a:lnTo>
                            <a:pt x="0" y="56"/>
                          </a:lnTo>
                          <a:lnTo>
                            <a:pt x="20" y="15"/>
                          </a:lnTo>
                          <a:lnTo>
                            <a:pt x="178" y="0"/>
                          </a:lnTo>
                          <a:lnTo>
                            <a:pt x="230" y="8"/>
                          </a:lnTo>
                          <a:lnTo>
                            <a:pt x="307" y="30"/>
                          </a:lnTo>
                          <a:lnTo>
                            <a:pt x="378" y="47"/>
                          </a:lnTo>
                          <a:lnTo>
                            <a:pt x="499" y="76"/>
                          </a:lnTo>
                          <a:lnTo>
                            <a:pt x="512" y="97"/>
                          </a:lnTo>
                          <a:lnTo>
                            <a:pt x="508" y="127"/>
                          </a:lnTo>
                          <a:lnTo>
                            <a:pt x="304" y="146"/>
                          </a:lnTo>
                          <a:lnTo>
                            <a:pt x="253" y="139"/>
                          </a:lnTo>
                          <a:lnTo>
                            <a:pt x="138" y="112"/>
                          </a:lnTo>
                          <a:lnTo>
                            <a:pt x="136" y="132"/>
                          </a:lnTo>
                          <a:lnTo>
                            <a:pt x="11" y="117"/>
                          </a:lnTo>
                          <a:close/>
                        </a:path>
                      </a:pathLst>
                    </a:custGeom>
                    <a:solidFill>
                      <a:srgbClr val="1C1C1C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50382" name="Freeform 131"/>
                    <p:cNvSpPr>
                      <a:spLocks/>
                    </p:cNvSpPr>
                    <p:nvPr/>
                  </p:nvSpPr>
                  <p:spPr bwMode="auto">
                    <a:xfrm>
                      <a:off x="2796" y="2376"/>
                      <a:ext cx="240" cy="387"/>
                    </a:xfrm>
                    <a:custGeom>
                      <a:avLst/>
                      <a:gdLst>
                        <a:gd name="T0" fmla="*/ 164 w 240"/>
                        <a:gd name="T1" fmla="*/ 0 h 387"/>
                        <a:gd name="T2" fmla="*/ 143 w 240"/>
                        <a:gd name="T3" fmla="*/ 13 h 387"/>
                        <a:gd name="T4" fmla="*/ 118 w 240"/>
                        <a:gd name="T5" fmla="*/ 33 h 387"/>
                        <a:gd name="T6" fmla="*/ 97 w 240"/>
                        <a:gd name="T7" fmla="*/ 51 h 387"/>
                        <a:gd name="T8" fmla="*/ 87 w 240"/>
                        <a:gd name="T9" fmla="*/ 68 h 387"/>
                        <a:gd name="T10" fmla="*/ 68 w 240"/>
                        <a:gd name="T11" fmla="*/ 102 h 387"/>
                        <a:gd name="T12" fmla="*/ 50 w 240"/>
                        <a:gd name="T13" fmla="*/ 138 h 387"/>
                        <a:gd name="T14" fmla="*/ 29 w 240"/>
                        <a:gd name="T15" fmla="*/ 184 h 387"/>
                        <a:gd name="T16" fmla="*/ 23 w 240"/>
                        <a:gd name="T17" fmla="*/ 213 h 387"/>
                        <a:gd name="T18" fmla="*/ 19 w 240"/>
                        <a:gd name="T19" fmla="*/ 239 h 387"/>
                        <a:gd name="T20" fmla="*/ 13 w 240"/>
                        <a:gd name="T21" fmla="*/ 284 h 387"/>
                        <a:gd name="T22" fmla="*/ 6 w 240"/>
                        <a:gd name="T23" fmla="*/ 325 h 387"/>
                        <a:gd name="T24" fmla="*/ 0 w 240"/>
                        <a:gd name="T25" fmla="*/ 364 h 387"/>
                        <a:gd name="T26" fmla="*/ 53 w 240"/>
                        <a:gd name="T27" fmla="*/ 387 h 387"/>
                        <a:gd name="T28" fmla="*/ 81 w 240"/>
                        <a:gd name="T29" fmla="*/ 357 h 387"/>
                        <a:gd name="T30" fmla="*/ 119 w 240"/>
                        <a:gd name="T31" fmla="*/ 309 h 387"/>
                        <a:gd name="T32" fmla="*/ 152 w 240"/>
                        <a:gd name="T33" fmla="*/ 257 h 387"/>
                        <a:gd name="T34" fmla="*/ 172 w 240"/>
                        <a:gd name="T35" fmla="*/ 221 h 387"/>
                        <a:gd name="T36" fmla="*/ 195 w 240"/>
                        <a:gd name="T37" fmla="*/ 198 h 387"/>
                        <a:gd name="T38" fmla="*/ 210 w 240"/>
                        <a:gd name="T39" fmla="*/ 180 h 387"/>
                        <a:gd name="T40" fmla="*/ 216 w 240"/>
                        <a:gd name="T41" fmla="*/ 161 h 387"/>
                        <a:gd name="T42" fmla="*/ 228 w 240"/>
                        <a:gd name="T43" fmla="*/ 116 h 387"/>
                        <a:gd name="T44" fmla="*/ 240 w 240"/>
                        <a:gd name="T45" fmla="*/ 61 h 387"/>
                        <a:gd name="T46" fmla="*/ 164 w 240"/>
                        <a:gd name="T47" fmla="*/ 0 h 387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240"/>
                        <a:gd name="T73" fmla="*/ 0 h 387"/>
                        <a:gd name="T74" fmla="*/ 240 w 240"/>
                        <a:gd name="T75" fmla="*/ 387 h 387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240" h="387">
                          <a:moveTo>
                            <a:pt x="164" y="0"/>
                          </a:moveTo>
                          <a:lnTo>
                            <a:pt x="143" y="13"/>
                          </a:lnTo>
                          <a:lnTo>
                            <a:pt x="118" y="33"/>
                          </a:lnTo>
                          <a:lnTo>
                            <a:pt x="97" y="51"/>
                          </a:lnTo>
                          <a:lnTo>
                            <a:pt x="87" y="68"/>
                          </a:lnTo>
                          <a:lnTo>
                            <a:pt x="68" y="102"/>
                          </a:lnTo>
                          <a:lnTo>
                            <a:pt x="50" y="138"/>
                          </a:lnTo>
                          <a:lnTo>
                            <a:pt x="29" y="184"/>
                          </a:lnTo>
                          <a:lnTo>
                            <a:pt x="23" y="213"/>
                          </a:lnTo>
                          <a:lnTo>
                            <a:pt x="19" y="239"/>
                          </a:lnTo>
                          <a:lnTo>
                            <a:pt x="13" y="284"/>
                          </a:lnTo>
                          <a:lnTo>
                            <a:pt x="6" y="325"/>
                          </a:lnTo>
                          <a:lnTo>
                            <a:pt x="0" y="364"/>
                          </a:lnTo>
                          <a:lnTo>
                            <a:pt x="53" y="387"/>
                          </a:lnTo>
                          <a:lnTo>
                            <a:pt x="81" y="357"/>
                          </a:lnTo>
                          <a:lnTo>
                            <a:pt x="119" y="309"/>
                          </a:lnTo>
                          <a:lnTo>
                            <a:pt x="152" y="257"/>
                          </a:lnTo>
                          <a:lnTo>
                            <a:pt x="172" y="221"/>
                          </a:lnTo>
                          <a:lnTo>
                            <a:pt x="195" y="198"/>
                          </a:lnTo>
                          <a:lnTo>
                            <a:pt x="210" y="180"/>
                          </a:lnTo>
                          <a:lnTo>
                            <a:pt x="216" y="161"/>
                          </a:lnTo>
                          <a:lnTo>
                            <a:pt x="228" y="116"/>
                          </a:lnTo>
                          <a:lnTo>
                            <a:pt x="240" y="61"/>
                          </a:lnTo>
                          <a:lnTo>
                            <a:pt x="164" y="0"/>
                          </a:lnTo>
                          <a:close/>
                        </a:path>
                      </a:pathLst>
                    </a:custGeom>
                    <a:solidFill>
                      <a:srgbClr val="1C1C1C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</p:grpSp>
              <p:grpSp>
                <p:nvGrpSpPr>
                  <p:cNvPr id="50355" name="Group 132"/>
                  <p:cNvGrpSpPr>
                    <a:grpSpLocks/>
                  </p:cNvGrpSpPr>
                  <p:nvPr/>
                </p:nvGrpSpPr>
                <p:grpSpPr bwMode="auto">
                  <a:xfrm flipH="1">
                    <a:off x="4844" y="836"/>
                    <a:ext cx="417" cy="623"/>
                    <a:chOff x="2944" y="1497"/>
                    <a:chExt cx="993" cy="992"/>
                  </a:xfrm>
                </p:grpSpPr>
                <p:sp>
                  <p:nvSpPr>
                    <p:cNvPr id="50376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2944" y="1497"/>
                      <a:ext cx="993" cy="992"/>
                    </a:xfrm>
                    <a:custGeom>
                      <a:avLst/>
                      <a:gdLst>
                        <a:gd name="T0" fmla="*/ 285 w 993"/>
                        <a:gd name="T1" fmla="*/ 0 h 992"/>
                        <a:gd name="T2" fmla="*/ 254 w 993"/>
                        <a:gd name="T3" fmla="*/ 23 h 992"/>
                        <a:gd name="T4" fmla="*/ 215 w 993"/>
                        <a:gd name="T5" fmla="*/ 53 h 992"/>
                        <a:gd name="T6" fmla="*/ 181 w 993"/>
                        <a:gd name="T7" fmla="*/ 104 h 992"/>
                        <a:gd name="T8" fmla="*/ 175 w 993"/>
                        <a:gd name="T9" fmla="*/ 149 h 992"/>
                        <a:gd name="T10" fmla="*/ 176 w 993"/>
                        <a:gd name="T11" fmla="*/ 216 h 992"/>
                        <a:gd name="T12" fmla="*/ 187 w 993"/>
                        <a:gd name="T13" fmla="*/ 283 h 992"/>
                        <a:gd name="T14" fmla="*/ 203 w 993"/>
                        <a:gd name="T15" fmla="*/ 350 h 992"/>
                        <a:gd name="T16" fmla="*/ 233 w 993"/>
                        <a:gd name="T17" fmla="*/ 432 h 992"/>
                        <a:gd name="T18" fmla="*/ 251 w 993"/>
                        <a:gd name="T19" fmla="*/ 495 h 992"/>
                        <a:gd name="T20" fmla="*/ 206 w 993"/>
                        <a:gd name="T21" fmla="*/ 577 h 992"/>
                        <a:gd name="T22" fmla="*/ 139 w 993"/>
                        <a:gd name="T23" fmla="*/ 655 h 992"/>
                        <a:gd name="T24" fmla="*/ 79 w 993"/>
                        <a:gd name="T25" fmla="*/ 739 h 992"/>
                        <a:gd name="T26" fmla="*/ 0 w 993"/>
                        <a:gd name="T27" fmla="*/ 853 h 992"/>
                        <a:gd name="T28" fmla="*/ 90 w 993"/>
                        <a:gd name="T29" fmla="*/ 986 h 992"/>
                        <a:gd name="T30" fmla="*/ 127 w 993"/>
                        <a:gd name="T31" fmla="*/ 950 h 992"/>
                        <a:gd name="T32" fmla="*/ 194 w 993"/>
                        <a:gd name="T33" fmla="*/ 850 h 992"/>
                        <a:gd name="T34" fmla="*/ 260 w 993"/>
                        <a:gd name="T35" fmla="*/ 758 h 992"/>
                        <a:gd name="T36" fmla="*/ 309 w 993"/>
                        <a:gd name="T37" fmla="*/ 688 h 992"/>
                        <a:gd name="T38" fmla="*/ 366 w 993"/>
                        <a:gd name="T39" fmla="*/ 618 h 992"/>
                        <a:gd name="T40" fmla="*/ 399 w 993"/>
                        <a:gd name="T41" fmla="*/ 580 h 992"/>
                        <a:gd name="T42" fmla="*/ 414 w 993"/>
                        <a:gd name="T43" fmla="*/ 543 h 992"/>
                        <a:gd name="T44" fmla="*/ 421 w 993"/>
                        <a:gd name="T45" fmla="*/ 466 h 992"/>
                        <a:gd name="T46" fmla="*/ 407 w 993"/>
                        <a:gd name="T47" fmla="*/ 365 h 992"/>
                        <a:gd name="T48" fmla="*/ 462 w 993"/>
                        <a:gd name="T49" fmla="*/ 416 h 992"/>
                        <a:gd name="T50" fmla="*/ 542 w 993"/>
                        <a:gd name="T51" fmla="*/ 467 h 992"/>
                        <a:gd name="T52" fmla="*/ 623 w 993"/>
                        <a:gd name="T53" fmla="*/ 498 h 992"/>
                        <a:gd name="T54" fmla="*/ 720 w 993"/>
                        <a:gd name="T55" fmla="*/ 507 h 992"/>
                        <a:gd name="T56" fmla="*/ 726 w 993"/>
                        <a:gd name="T57" fmla="*/ 586 h 992"/>
                        <a:gd name="T58" fmla="*/ 742 w 993"/>
                        <a:gd name="T59" fmla="*/ 664 h 992"/>
                        <a:gd name="T60" fmla="*/ 772 w 993"/>
                        <a:gd name="T61" fmla="*/ 761 h 992"/>
                        <a:gd name="T62" fmla="*/ 796 w 993"/>
                        <a:gd name="T63" fmla="*/ 829 h 992"/>
                        <a:gd name="T64" fmla="*/ 808 w 993"/>
                        <a:gd name="T65" fmla="*/ 893 h 992"/>
                        <a:gd name="T66" fmla="*/ 796 w 993"/>
                        <a:gd name="T67" fmla="*/ 977 h 992"/>
                        <a:gd name="T68" fmla="*/ 895 w 993"/>
                        <a:gd name="T69" fmla="*/ 974 h 992"/>
                        <a:gd name="T70" fmla="*/ 993 w 993"/>
                        <a:gd name="T71" fmla="*/ 992 h 992"/>
                        <a:gd name="T72" fmla="*/ 984 w 993"/>
                        <a:gd name="T73" fmla="*/ 887 h 992"/>
                        <a:gd name="T74" fmla="*/ 938 w 993"/>
                        <a:gd name="T75" fmla="*/ 737 h 992"/>
                        <a:gd name="T76" fmla="*/ 911 w 993"/>
                        <a:gd name="T77" fmla="*/ 667 h 992"/>
                        <a:gd name="T78" fmla="*/ 889 w 993"/>
                        <a:gd name="T79" fmla="*/ 565 h 992"/>
                        <a:gd name="T80" fmla="*/ 871 w 993"/>
                        <a:gd name="T81" fmla="*/ 464 h 992"/>
                        <a:gd name="T82" fmla="*/ 850 w 993"/>
                        <a:gd name="T83" fmla="*/ 414 h 992"/>
                        <a:gd name="T84" fmla="*/ 835 w 993"/>
                        <a:gd name="T85" fmla="*/ 386 h 992"/>
                        <a:gd name="T86" fmla="*/ 796 w 993"/>
                        <a:gd name="T87" fmla="*/ 356 h 992"/>
                        <a:gd name="T88" fmla="*/ 735 w 993"/>
                        <a:gd name="T89" fmla="*/ 329 h 992"/>
                        <a:gd name="T90" fmla="*/ 650 w 993"/>
                        <a:gd name="T91" fmla="*/ 273 h 992"/>
                        <a:gd name="T92" fmla="*/ 596 w 993"/>
                        <a:gd name="T93" fmla="*/ 223 h 992"/>
                        <a:gd name="T94" fmla="*/ 608 w 993"/>
                        <a:gd name="T95" fmla="*/ 155 h 992"/>
                        <a:gd name="T96" fmla="*/ 285 w 993"/>
                        <a:gd name="T97" fmla="*/ 0 h 992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w 993"/>
                        <a:gd name="T148" fmla="*/ 0 h 992"/>
                        <a:gd name="T149" fmla="*/ 993 w 993"/>
                        <a:gd name="T150" fmla="*/ 992 h 992"/>
                      </a:gdLst>
                      <a:ahLst/>
                      <a:cxnLst>
                        <a:cxn ang="T98">
                          <a:pos x="T0" y="T1"/>
                        </a:cxn>
                        <a:cxn ang="T99">
                          <a:pos x="T2" y="T3"/>
                        </a:cxn>
                        <a:cxn ang="T100">
                          <a:pos x="T4" y="T5"/>
                        </a:cxn>
                        <a:cxn ang="T101">
                          <a:pos x="T6" y="T7"/>
                        </a:cxn>
                        <a:cxn ang="T102">
                          <a:pos x="T8" y="T9"/>
                        </a:cxn>
                        <a:cxn ang="T103">
                          <a:pos x="T10" y="T11"/>
                        </a:cxn>
                        <a:cxn ang="T104">
                          <a:pos x="T12" y="T13"/>
                        </a:cxn>
                        <a:cxn ang="T105">
                          <a:pos x="T14" y="T15"/>
                        </a:cxn>
                        <a:cxn ang="T106">
                          <a:pos x="T16" y="T17"/>
                        </a:cxn>
                        <a:cxn ang="T107">
                          <a:pos x="T18" y="T19"/>
                        </a:cxn>
                        <a:cxn ang="T108">
                          <a:pos x="T20" y="T21"/>
                        </a:cxn>
                        <a:cxn ang="T109">
                          <a:pos x="T22" y="T23"/>
                        </a:cxn>
                        <a:cxn ang="T110">
                          <a:pos x="T24" y="T25"/>
                        </a:cxn>
                        <a:cxn ang="T111">
                          <a:pos x="T26" y="T27"/>
                        </a:cxn>
                        <a:cxn ang="T112">
                          <a:pos x="T28" y="T29"/>
                        </a:cxn>
                        <a:cxn ang="T113">
                          <a:pos x="T30" y="T31"/>
                        </a:cxn>
                        <a:cxn ang="T114">
                          <a:pos x="T32" y="T33"/>
                        </a:cxn>
                        <a:cxn ang="T115">
                          <a:pos x="T34" y="T35"/>
                        </a:cxn>
                        <a:cxn ang="T116">
                          <a:pos x="T36" y="T37"/>
                        </a:cxn>
                        <a:cxn ang="T117">
                          <a:pos x="T38" y="T39"/>
                        </a:cxn>
                        <a:cxn ang="T118">
                          <a:pos x="T40" y="T41"/>
                        </a:cxn>
                        <a:cxn ang="T119">
                          <a:pos x="T42" y="T43"/>
                        </a:cxn>
                        <a:cxn ang="T120">
                          <a:pos x="T44" y="T45"/>
                        </a:cxn>
                        <a:cxn ang="T121">
                          <a:pos x="T46" y="T47"/>
                        </a:cxn>
                        <a:cxn ang="T122">
                          <a:pos x="T48" y="T49"/>
                        </a:cxn>
                        <a:cxn ang="T123">
                          <a:pos x="T50" y="T51"/>
                        </a:cxn>
                        <a:cxn ang="T124">
                          <a:pos x="T52" y="T53"/>
                        </a:cxn>
                        <a:cxn ang="T125">
                          <a:pos x="T54" y="T55"/>
                        </a:cxn>
                        <a:cxn ang="T126">
                          <a:pos x="T56" y="T57"/>
                        </a:cxn>
                        <a:cxn ang="T127">
                          <a:pos x="T58" y="T59"/>
                        </a:cxn>
                        <a:cxn ang="T128">
                          <a:pos x="T60" y="T61"/>
                        </a:cxn>
                        <a:cxn ang="T129">
                          <a:pos x="T62" y="T63"/>
                        </a:cxn>
                        <a:cxn ang="T130">
                          <a:pos x="T64" y="T65"/>
                        </a:cxn>
                        <a:cxn ang="T131">
                          <a:pos x="T66" y="T67"/>
                        </a:cxn>
                        <a:cxn ang="T132">
                          <a:pos x="T68" y="T69"/>
                        </a:cxn>
                        <a:cxn ang="T133">
                          <a:pos x="T70" y="T71"/>
                        </a:cxn>
                        <a:cxn ang="T134">
                          <a:pos x="T72" y="T73"/>
                        </a:cxn>
                        <a:cxn ang="T135">
                          <a:pos x="T74" y="T75"/>
                        </a:cxn>
                        <a:cxn ang="T136">
                          <a:pos x="T76" y="T77"/>
                        </a:cxn>
                        <a:cxn ang="T137">
                          <a:pos x="T78" y="T79"/>
                        </a:cxn>
                        <a:cxn ang="T138">
                          <a:pos x="T80" y="T81"/>
                        </a:cxn>
                        <a:cxn ang="T139">
                          <a:pos x="T82" y="T83"/>
                        </a:cxn>
                        <a:cxn ang="T140">
                          <a:pos x="T84" y="T85"/>
                        </a:cxn>
                        <a:cxn ang="T141">
                          <a:pos x="T86" y="T87"/>
                        </a:cxn>
                        <a:cxn ang="T142">
                          <a:pos x="T88" y="T89"/>
                        </a:cxn>
                        <a:cxn ang="T143">
                          <a:pos x="T90" y="T91"/>
                        </a:cxn>
                        <a:cxn ang="T144">
                          <a:pos x="T92" y="T93"/>
                        </a:cxn>
                        <a:cxn ang="T145">
                          <a:pos x="T94" y="T95"/>
                        </a:cxn>
                        <a:cxn ang="T146">
                          <a:pos x="T96" y="T97"/>
                        </a:cxn>
                      </a:cxnLst>
                      <a:rect l="T147" t="T148" r="T149" b="T150"/>
                      <a:pathLst>
                        <a:path w="993" h="992">
                          <a:moveTo>
                            <a:pt x="285" y="0"/>
                          </a:moveTo>
                          <a:lnTo>
                            <a:pt x="254" y="23"/>
                          </a:lnTo>
                          <a:lnTo>
                            <a:pt x="215" y="53"/>
                          </a:lnTo>
                          <a:lnTo>
                            <a:pt x="181" y="104"/>
                          </a:lnTo>
                          <a:lnTo>
                            <a:pt x="175" y="149"/>
                          </a:lnTo>
                          <a:lnTo>
                            <a:pt x="176" y="216"/>
                          </a:lnTo>
                          <a:lnTo>
                            <a:pt x="187" y="283"/>
                          </a:lnTo>
                          <a:lnTo>
                            <a:pt x="203" y="350"/>
                          </a:lnTo>
                          <a:lnTo>
                            <a:pt x="233" y="432"/>
                          </a:lnTo>
                          <a:lnTo>
                            <a:pt x="251" y="495"/>
                          </a:lnTo>
                          <a:lnTo>
                            <a:pt x="206" y="577"/>
                          </a:lnTo>
                          <a:lnTo>
                            <a:pt x="139" y="655"/>
                          </a:lnTo>
                          <a:lnTo>
                            <a:pt x="79" y="739"/>
                          </a:lnTo>
                          <a:lnTo>
                            <a:pt x="0" y="853"/>
                          </a:lnTo>
                          <a:lnTo>
                            <a:pt x="90" y="986"/>
                          </a:lnTo>
                          <a:lnTo>
                            <a:pt x="127" y="950"/>
                          </a:lnTo>
                          <a:lnTo>
                            <a:pt x="194" y="850"/>
                          </a:lnTo>
                          <a:lnTo>
                            <a:pt x="260" y="758"/>
                          </a:lnTo>
                          <a:lnTo>
                            <a:pt x="309" y="688"/>
                          </a:lnTo>
                          <a:lnTo>
                            <a:pt x="366" y="618"/>
                          </a:lnTo>
                          <a:lnTo>
                            <a:pt x="399" y="580"/>
                          </a:lnTo>
                          <a:lnTo>
                            <a:pt x="414" y="543"/>
                          </a:lnTo>
                          <a:lnTo>
                            <a:pt x="421" y="466"/>
                          </a:lnTo>
                          <a:lnTo>
                            <a:pt x="407" y="365"/>
                          </a:lnTo>
                          <a:lnTo>
                            <a:pt x="462" y="416"/>
                          </a:lnTo>
                          <a:lnTo>
                            <a:pt x="542" y="467"/>
                          </a:lnTo>
                          <a:lnTo>
                            <a:pt x="623" y="498"/>
                          </a:lnTo>
                          <a:lnTo>
                            <a:pt x="720" y="507"/>
                          </a:lnTo>
                          <a:lnTo>
                            <a:pt x="726" y="586"/>
                          </a:lnTo>
                          <a:lnTo>
                            <a:pt x="742" y="664"/>
                          </a:lnTo>
                          <a:lnTo>
                            <a:pt x="772" y="761"/>
                          </a:lnTo>
                          <a:lnTo>
                            <a:pt x="796" y="829"/>
                          </a:lnTo>
                          <a:lnTo>
                            <a:pt x="808" y="893"/>
                          </a:lnTo>
                          <a:lnTo>
                            <a:pt x="796" y="977"/>
                          </a:lnTo>
                          <a:lnTo>
                            <a:pt x="895" y="974"/>
                          </a:lnTo>
                          <a:lnTo>
                            <a:pt x="993" y="992"/>
                          </a:lnTo>
                          <a:lnTo>
                            <a:pt x="984" y="887"/>
                          </a:lnTo>
                          <a:lnTo>
                            <a:pt x="938" y="737"/>
                          </a:lnTo>
                          <a:lnTo>
                            <a:pt x="911" y="667"/>
                          </a:lnTo>
                          <a:lnTo>
                            <a:pt x="889" y="565"/>
                          </a:lnTo>
                          <a:lnTo>
                            <a:pt x="871" y="464"/>
                          </a:lnTo>
                          <a:lnTo>
                            <a:pt x="850" y="414"/>
                          </a:lnTo>
                          <a:lnTo>
                            <a:pt x="835" y="386"/>
                          </a:lnTo>
                          <a:lnTo>
                            <a:pt x="796" y="356"/>
                          </a:lnTo>
                          <a:lnTo>
                            <a:pt x="735" y="329"/>
                          </a:lnTo>
                          <a:lnTo>
                            <a:pt x="650" y="273"/>
                          </a:lnTo>
                          <a:lnTo>
                            <a:pt x="596" y="223"/>
                          </a:lnTo>
                          <a:lnTo>
                            <a:pt x="608" y="155"/>
                          </a:lnTo>
                          <a:lnTo>
                            <a:pt x="285" y="0"/>
                          </a:lnTo>
                          <a:close/>
                        </a:path>
                      </a:pathLst>
                    </a:custGeom>
                    <a:solidFill>
                      <a:srgbClr val="4D4D4D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grpSp>
                  <p:nvGrpSpPr>
                    <p:cNvPr id="50377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92" y="1679"/>
                      <a:ext cx="506" cy="324"/>
                      <a:chOff x="3192" y="1679"/>
                      <a:chExt cx="506" cy="324"/>
                    </a:xfrm>
                  </p:grpSpPr>
                  <p:sp>
                    <p:nvSpPr>
                      <p:cNvPr id="50378" name="Freeform 1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43" y="1679"/>
                        <a:ext cx="18" cy="182"/>
                      </a:xfrm>
                      <a:custGeom>
                        <a:avLst/>
                        <a:gdLst>
                          <a:gd name="T0" fmla="*/ 9 w 18"/>
                          <a:gd name="T1" fmla="*/ 182 h 182"/>
                          <a:gd name="T2" fmla="*/ 15 w 18"/>
                          <a:gd name="T3" fmla="*/ 112 h 182"/>
                          <a:gd name="T4" fmla="*/ 18 w 18"/>
                          <a:gd name="T5" fmla="*/ 58 h 182"/>
                          <a:gd name="T6" fmla="*/ 0 w 18"/>
                          <a:gd name="T7" fmla="*/ 0 h 182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8"/>
                          <a:gd name="T13" fmla="*/ 0 h 182"/>
                          <a:gd name="T14" fmla="*/ 18 w 18"/>
                          <a:gd name="T15" fmla="*/ 182 h 182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8" h="182">
                            <a:moveTo>
                              <a:pt x="9" y="182"/>
                            </a:moveTo>
                            <a:lnTo>
                              <a:pt x="15" y="112"/>
                            </a:lnTo>
                            <a:lnTo>
                              <a:pt x="18" y="5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4D4D4D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50379" name="Freeform 1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70" y="1942"/>
                        <a:ext cx="28" cy="61"/>
                      </a:xfrm>
                      <a:custGeom>
                        <a:avLst/>
                        <a:gdLst>
                          <a:gd name="T0" fmla="*/ 0 w 28"/>
                          <a:gd name="T1" fmla="*/ 61 h 61"/>
                          <a:gd name="T2" fmla="*/ 25 w 28"/>
                          <a:gd name="T3" fmla="*/ 37 h 61"/>
                          <a:gd name="T4" fmla="*/ 28 w 28"/>
                          <a:gd name="T5" fmla="*/ 0 h 61"/>
                          <a:gd name="T6" fmla="*/ 0 60000 65536"/>
                          <a:gd name="T7" fmla="*/ 0 60000 65536"/>
                          <a:gd name="T8" fmla="*/ 0 60000 65536"/>
                          <a:gd name="T9" fmla="*/ 0 w 28"/>
                          <a:gd name="T10" fmla="*/ 0 h 61"/>
                          <a:gd name="T11" fmla="*/ 28 w 28"/>
                          <a:gd name="T12" fmla="*/ 61 h 61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8" h="61">
                            <a:moveTo>
                              <a:pt x="0" y="61"/>
                            </a:moveTo>
                            <a:lnTo>
                              <a:pt x="25" y="37"/>
                            </a:lnTo>
                            <a:lnTo>
                              <a:pt x="28" y="0"/>
                            </a:lnTo>
                          </a:path>
                        </a:pathLst>
                      </a:custGeom>
                      <a:solidFill>
                        <a:srgbClr val="4D4D4D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50380" name="Line 13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192" y="1973"/>
                        <a:ext cx="38" cy="2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</p:grpSp>
              </p:grpSp>
              <p:grpSp>
                <p:nvGrpSpPr>
                  <p:cNvPr id="50356" name="Group 138"/>
                  <p:cNvGrpSpPr>
                    <a:grpSpLocks/>
                  </p:cNvGrpSpPr>
                  <p:nvPr/>
                </p:nvGrpSpPr>
                <p:grpSpPr bwMode="auto">
                  <a:xfrm flipH="1">
                    <a:off x="4999" y="812"/>
                    <a:ext cx="143" cy="147"/>
                    <a:chOff x="3229" y="1459"/>
                    <a:chExt cx="338" cy="234"/>
                  </a:xfrm>
                </p:grpSpPr>
                <p:sp>
                  <p:nvSpPr>
                    <p:cNvPr id="50371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3229" y="1459"/>
                      <a:ext cx="338" cy="234"/>
                    </a:xfrm>
                    <a:custGeom>
                      <a:avLst/>
                      <a:gdLst>
                        <a:gd name="T0" fmla="*/ 15 w 338"/>
                        <a:gd name="T1" fmla="*/ 0 h 234"/>
                        <a:gd name="T2" fmla="*/ 160 w 338"/>
                        <a:gd name="T3" fmla="*/ 106 h 234"/>
                        <a:gd name="T4" fmla="*/ 338 w 338"/>
                        <a:gd name="T5" fmla="*/ 194 h 234"/>
                        <a:gd name="T6" fmla="*/ 315 w 338"/>
                        <a:gd name="T7" fmla="*/ 234 h 234"/>
                        <a:gd name="T8" fmla="*/ 138 w 338"/>
                        <a:gd name="T9" fmla="*/ 148 h 234"/>
                        <a:gd name="T10" fmla="*/ 0 w 338"/>
                        <a:gd name="T11" fmla="*/ 39 h 234"/>
                        <a:gd name="T12" fmla="*/ 15 w 338"/>
                        <a:gd name="T13" fmla="*/ 0 h 23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8"/>
                        <a:gd name="T22" fmla="*/ 0 h 234"/>
                        <a:gd name="T23" fmla="*/ 338 w 338"/>
                        <a:gd name="T24" fmla="*/ 234 h 23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8" h="234">
                          <a:moveTo>
                            <a:pt x="15" y="0"/>
                          </a:moveTo>
                          <a:lnTo>
                            <a:pt x="160" y="106"/>
                          </a:lnTo>
                          <a:lnTo>
                            <a:pt x="338" y="194"/>
                          </a:lnTo>
                          <a:lnTo>
                            <a:pt x="315" y="234"/>
                          </a:lnTo>
                          <a:lnTo>
                            <a:pt x="138" y="148"/>
                          </a:lnTo>
                          <a:lnTo>
                            <a:pt x="0" y="39"/>
                          </a:lnTo>
                          <a:lnTo>
                            <a:pt x="15" y="0"/>
                          </a:lnTo>
                          <a:close/>
                        </a:path>
                      </a:pathLst>
                    </a:custGeom>
                    <a:solidFill>
                      <a:srgbClr val="1C1C1C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grpSp>
                  <p:nvGrpSpPr>
                    <p:cNvPr id="50372" name="Group 1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53" y="1494"/>
                      <a:ext cx="244" cy="169"/>
                      <a:chOff x="3253" y="1494"/>
                      <a:chExt cx="244" cy="169"/>
                    </a:xfrm>
                  </p:grpSpPr>
                  <p:sp>
                    <p:nvSpPr>
                      <p:cNvPr id="50373" name="Freeform 1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39" y="1595"/>
                        <a:ext cx="58" cy="68"/>
                      </a:xfrm>
                      <a:custGeom>
                        <a:avLst/>
                        <a:gdLst>
                          <a:gd name="T0" fmla="*/ 31 w 58"/>
                          <a:gd name="T1" fmla="*/ 0 h 68"/>
                          <a:gd name="T2" fmla="*/ 0 w 58"/>
                          <a:gd name="T3" fmla="*/ 51 h 68"/>
                          <a:gd name="T4" fmla="*/ 30 w 58"/>
                          <a:gd name="T5" fmla="*/ 68 h 68"/>
                          <a:gd name="T6" fmla="*/ 58 w 58"/>
                          <a:gd name="T7" fmla="*/ 15 h 68"/>
                          <a:gd name="T8" fmla="*/ 31 w 58"/>
                          <a:gd name="T9" fmla="*/ 0 h 6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8"/>
                          <a:gd name="T16" fmla="*/ 0 h 68"/>
                          <a:gd name="T17" fmla="*/ 58 w 58"/>
                          <a:gd name="T18" fmla="*/ 68 h 6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8" h="68">
                            <a:moveTo>
                              <a:pt x="31" y="0"/>
                            </a:moveTo>
                            <a:lnTo>
                              <a:pt x="0" y="51"/>
                            </a:lnTo>
                            <a:lnTo>
                              <a:pt x="30" y="68"/>
                            </a:lnTo>
                            <a:lnTo>
                              <a:pt x="58" y="15"/>
                            </a:lnTo>
                            <a:lnTo>
                              <a:pt x="31" y="0"/>
                            </a:lnTo>
                            <a:close/>
                          </a:path>
                        </a:pathLst>
                      </a:custGeom>
                      <a:solidFill>
                        <a:srgbClr val="1C1C1C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50374" name="Line 14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407" y="1592"/>
                        <a:ext cx="39" cy="5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50375" name="Line 14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253" y="1494"/>
                        <a:ext cx="36" cy="4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</p:grpSp>
              </p:grpSp>
              <p:sp>
                <p:nvSpPr>
                  <p:cNvPr id="50357" name="Freeform 144"/>
                  <p:cNvSpPr>
                    <a:spLocks/>
                  </p:cNvSpPr>
                  <p:nvPr/>
                </p:nvSpPr>
                <p:spPr bwMode="auto">
                  <a:xfrm flipH="1">
                    <a:off x="5167" y="835"/>
                    <a:ext cx="83" cy="204"/>
                  </a:xfrm>
                  <a:custGeom>
                    <a:avLst/>
                    <a:gdLst>
                      <a:gd name="T0" fmla="*/ 2 w 201"/>
                      <a:gd name="T1" fmla="*/ 36 h 326"/>
                      <a:gd name="T2" fmla="*/ 1 w 201"/>
                      <a:gd name="T3" fmla="*/ 69 h 326"/>
                      <a:gd name="T4" fmla="*/ 5 w 201"/>
                      <a:gd name="T5" fmla="*/ 100 h 326"/>
                      <a:gd name="T6" fmla="*/ 9 w 201"/>
                      <a:gd name="T7" fmla="*/ 129 h 326"/>
                      <a:gd name="T8" fmla="*/ 8 w 201"/>
                      <a:gd name="T9" fmla="*/ 153 h 326"/>
                      <a:gd name="T10" fmla="*/ 8 w 201"/>
                      <a:gd name="T11" fmla="*/ 178 h 326"/>
                      <a:gd name="T12" fmla="*/ 12 w 201"/>
                      <a:gd name="T13" fmla="*/ 185 h 326"/>
                      <a:gd name="T14" fmla="*/ 18 w 201"/>
                      <a:gd name="T15" fmla="*/ 177 h 326"/>
                      <a:gd name="T16" fmla="*/ 19 w 201"/>
                      <a:gd name="T17" fmla="*/ 182 h 326"/>
                      <a:gd name="T18" fmla="*/ 21 w 201"/>
                      <a:gd name="T19" fmla="*/ 197 h 326"/>
                      <a:gd name="T20" fmla="*/ 29 w 201"/>
                      <a:gd name="T21" fmla="*/ 196 h 326"/>
                      <a:gd name="T22" fmla="*/ 33 w 201"/>
                      <a:gd name="T23" fmla="*/ 176 h 326"/>
                      <a:gd name="T24" fmla="*/ 38 w 201"/>
                      <a:gd name="T25" fmla="*/ 119 h 326"/>
                      <a:gd name="T26" fmla="*/ 38 w 201"/>
                      <a:gd name="T27" fmla="*/ 153 h 326"/>
                      <a:gd name="T28" fmla="*/ 38 w 201"/>
                      <a:gd name="T29" fmla="*/ 176 h 326"/>
                      <a:gd name="T30" fmla="*/ 40 w 201"/>
                      <a:gd name="T31" fmla="*/ 192 h 326"/>
                      <a:gd name="T32" fmla="*/ 44 w 201"/>
                      <a:gd name="T33" fmla="*/ 202 h 326"/>
                      <a:gd name="T34" fmla="*/ 53 w 201"/>
                      <a:gd name="T35" fmla="*/ 203 h 326"/>
                      <a:gd name="T36" fmla="*/ 56 w 201"/>
                      <a:gd name="T37" fmla="*/ 184 h 326"/>
                      <a:gd name="T38" fmla="*/ 53 w 201"/>
                      <a:gd name="T39" fmla="*/ 156 h 326"/>
                      <a:gd name="T40" fmla="*/ 55 w 201"/>
                      <a:gd name="T41" fmla="*/ 136 h 326"/>
                      <a:gd name="T42" fmla="*/ 64 w 201"/>
                      <a:gd name="T43" fmla="*/ 151 h 326"/>
                      <a:gd name="T44" fmla="*/ 76 w 201"/>
                      <a:gd name="T45" fmla="*/ 161 h 326"/>
                      <a:gd name="T46" fmla="*/ 81 w 201"/>
                      <a:gd name="T47" fmla="*/ 155 h 326"/>
                      <a:gd name="T48" fmla="*/ 78 w 201"/>
                      <a:gd name="T49" fmla="*/ 138 h 326"/>
                      <a:gd name="T50" fmla="*/ 64 w 201"/>
                      <a:gd name="T51" fmla="*/ 113 h 326"/>
                      <a:gd name="T52" fmla="*/ 54 w 201"/>
                      <a:gd name="T53" fmla="*/ 88 h 326"/>
                      <a:gd name="T54" fmla="*/ 49 w 201"/>
                      <a:gd name="T55" fmla="*/ 62 h 326"/>
                      <a:gd name="T56" fmla="*/ 53 w 201"/>
                      <a:gd name="T57" fmla="*/ 59 h 326"/>
                      <a:gd name="T58" fmla="*/ 60 w 201"/>
                      <a:gd name="T59" fmla="*/ 73 h 326"/>
                      <a:gd name="T60" fmla="*/ 69 w 201"/>
                      <a:gd name="T61" fmla="*/ 95 h 326"/>
                      <a:gd name="T62" fmla="*/ 78 w 201"/>
                      <a:gd name="T63" fmla="*/ 102 h 326"/>
                      <a:gd name="T64" fmla="*/ 83 w 201"/>
                      <a:gd name="T65" fmla="*/ 95 h 326"/>
                      <a:gd name="T66" fmla="*/ 78 w 201"/>
                      <a:gd name="T67" fmla="*/ 67 h 326"/>
                      <a:gd name="T68" fmla="*/ 70 w 201"/>
                      <a:gd name="T69" fmla="*/ 36 h 326"/>
                      <a:gd name="T70" fmla="*/ 53 w 201"/>
                      <a:gd name="T71" fmla="*/ 14 h 326"/>
                      <a:gd name="T72" fmla="*/ 36 w 201"/>
                      <a:gd name="T73" fmla="*/ 0 h 32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201"/>
                      <a:gd name="T112" fmla="*/ 0 h 326"/>
                      <a:gd name="T113" fmla="*/ 201 w 201"/>
                      <a:gd name="T114" fmla="*/ 326 h 32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201" h="326">
                        <a:moveTo>
                          <a:pt x="6" y="37"/>
                        </a:moveTo>
                        <a:lnTo>
                          <a:pt x="4" y="58"/>
                        </a:lnTo>
                        <a:lnTo>
                          <a:pt x="0" y="88"/>
                        </a:lnTo>
                        <a:lnTo>
                          <a:pt x="3" y="111"/>
                        </a:lnTo>
                        <a:lnTo>
                          <a:pt x="6" y="137"/>
                        </a:lnTo>
                        <a:lnTo>
                          <a:pt x="12" y="160"/>
                        </a:lnTo>
                        <a:lnTo>
                          <a:pt x="18" y="182"/>
                        </a:lnTo>
                        <a:lnTo>
                          <a:pt x="23" y="206"/>
                        </a:lnTo>
                        <a:lnTo>
                          <a:pt x="21" y="227"/>
                        </a:lnTo>
                        <a:lnTo>
                          <a:pt x="20" y="245"/>
                        </a:lnTo>
                        <a:lnTo>
                          <a:pt x="17" y="265"/>
                        </a:lnTo>
                        <a:lnTo>
                          <a:pt x="19" y="284"/>
                        </a:lnTo>
                        <a:lnTo>
                          <a:pt x="22" y="294"/>
                        </a:lnTo>
                        <a:lnTo>
                          <a:pt x="30" y="296"/>
                        </a:lnTo>
                        <a:lnTo>
                          <a:pt x="38" y="294"/>
                        </a:lnTo>
                        <a:lnTo>
                          <a:pt x="44" y="283"/>
                        </a:lnTo>
                        <a:lnTo>
                          <a:pt x="57" y="213"/>
                        </a:lnTo>
                        <a:lnTo>
                          <a:pt x="46" y="291"/>
                        </a:lnTo>
                        <a:lnTo>
                          <a:pt x="45" y="307"/>
                        </a:lnTo>
                        <a:lnTo>
                          <a:pt x="50" y="315"/>
                        </a:lnTo>
                        <a:lnTo>
                          <a:pt x="62" y="317"/>
                        </a:lnTo>
                        <a:lnTo>
                          <a:pt x="70" y="313"/>
                        </a:lnTo>
                        <a:lnTo>
                          <a:pt x="76" y="303"/>
                        </a:lnTo>
                        <a:lnTo>
                          <a:pt x="81" y="281"/>
                        </a:lnTo>
                        <a:lnTo>
                          <a:pt x="88" y="239"/>
                        </a:lnTo>
                        <a:lnTo>
                          <a:pt x="92" y="190"/>
                        </a:lnTo>
                        <a:lnTo>
                          <a:pt x="95" y="214"/>
                        </a:lnTo>
                        <a:lnTo>
                          <a:pt x="93" y="245"/>
                        </a:lnTo>
                        <a:lnTo>
                          <a:pt x="92" y="264"/>
                        </a:lnTo>
                        <a:lnTo>
                          <a:pt x="92" y="282"/>
                        </a:lnTo>
                        <a:lnTo>
                          <a:pt x="94" y="294"/>
                        </a:lnTo>
                        <a:lnTo>
                          <a:pt x="96" y="307"/>
                        </a:lnTo>
                        <a:lnTo>
                          <a:pt x="101" y="315"/>
                        </a:lnTo>
                        <a:lnTo>
                          <a:pt x="107" y="323"/>
                        </a:lnTo>
                        <a:lnTo>
                          <a:pt x="118" y="326"/>
                        </a:lnTo>
                        <a:lnTo>
                          <a:pt x="129" y="324"/>
                        </a:lnTo>
                        <a:lnTo>
                          <a:pt x="135" y="310"/>
                        </a:lnTo>
                        <a:lnTo>
                          <a:pt x="136" y="294"/>
                        </a:lnTo>
                        <a:lnTo>
                          <a:pt x="132" y="274"/>
                        </a:lnTo>
                        <a:lnTo>
                          <a:pt x="128" y="250"/>
                        </a:lnTo>
                        <a:lnTo>
                          <a:pt x="122" y="195"/>
                        </a:lnTo>
                        <a:lnTo>
                          <a:pt x="134" y="217"/>
                        </a:lnTo>
                        <a:lnTo>
                          <a:pt x="143" y="229"/>
                        </a:lnTo>
                        <a:lnTo>
                          <a:pt x="155" y="241"/>
                        </a:lnTo>
                        <a:lnTo>
                          <a:pt x="169" y="252"/>
                        </a:lnTo>
                        <a:lnTo>
                          <a:pt x="184" y="257"/>
                        </a:lnTo>
                        <a:lnTo>
                          <a:pt x="194" y="255"/>
                        </a:lnTo>
                        <a:lnTo>
                          <a:pt x="197" y="247"/>
                        </a:lnTo>
                        <a:lnTo>
                          <a:pt x="198" y="235"/>
                        </a:lnTo>
                        <a:lnTo>
                          <a:pt x="190" y="221"/>
                        </a:lnTo>
                        <a:lnTo>
                          <a:pt x="174" y="202"/>
                        </a:lnTo>
                        <a:lnTo>
                          <a:pt x="155" y="180"/>
                        </a:lnTo>
                        <a:lnTo>
                          <a:pt x="141" y="165"/>
                        </a:lnTo>
                        <a:lnTo>
                          <a:pt x="131" y="141"/>
                        </a:lnTo>
                        <a:lnTo>
                          <a:pt x="125" y="123"/>
                        </a:lnTo>
                        <a:lnTo>
                          <a:pt x="119" y="99"/>
                        </a:lnTo>
                        <a:lnTo>
                          <a:pt x="119" y="80"/>
                        </a:lnTo>
                        <a:lnTo>
                          <a:pt x="128" y="95"/>
                        </a:lnTo>
                        <a:lnTo>
                          <a:pt x="139" y="104"/>
                        </a:lnTo>
                        <a:lnTo>
                          <a:pt x="146" y="117"/>
                        </a:lnTo>
                        <a:lnTo>
                          <a:pt x="155" y="133"/>
                        </a:lnTo>
                        <a:lnTo>
                          <a:pt x="166" y="152"/>
                        </a:lnTo>
                        <a:lnTo>
                          <a:pt x="177" y="159"/>
                        </a:lnTo>
                        <a:lnTo>
                          <a:pt x="189" y="163"/>
                        </a:lnTo>
                        <a:lnTo>
                          <a:pt x="199" y="161"/>
                        </a:lnTo>
                        <a:lnTo>
                          <a:pt x="201" y="152"/>
                        </a:lnTo>
                        <a:lnTo>
                          <a:pt x="196" y="126"/>
                        </a:lnTo>
                        <a:lnTo>
                          <a:pt x="189" y="107"/>
                        </a:lnTo>
                        <a:lnTo>
                          <a:pt x="178" y="71"/>
                        </a:lnTo>
                        <a:lnTo>
                          <a:pt x="169" y="58"/>
                        </a:lnTo>
                        <a:lnTo>
                          <a:pt x="150" y="40"/>
                        </a:lnTo>
                        <a:lnTo>
                          <a:pt x="128" y="23"/>
                        </a:lnTo>
                        <a:lnTo>
                          <a:pt x="106" y="14"/>
                        </a:lnTo>
                        <a:lnTo>
                          <a:pt x="86" y="0"/>
                        </a:lnTo>
                        <a:lnTo>
                          <a:pt x="6" y="37"/>
                        </a:lnTo>
                        <a:close/>
                      </a:path>
                    </a:pathLst>
                  </a:custGeom>
                  <a:solidFill>
                    <a:srgbClr val="FFA080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grpSp>
                <p:nvGrpSpPr>
                  <p:cNvPr id="50358" name="Group 145"/>
                  <p:cNvGrpSpPr>
                    <a:grpSpLocks/>
                  </p:cNvGrpSpPr>
                  <p:nvPr/>
                </p:nvGrpSpPr>
                <p:grpSpPr bwMode="auto">
                  <a:xfrm flipH="1">
                    <a:off x="4957" y="609"/>
                    <a:ext cx="119" cy="307"/>
                    <a:chOff x="2880" y="1104"/>
                    <a:chExt cx="344" cy="720"/>
                  </a:xfrm>
                </p:grpSpPr>
                <p:sp>
                  <p:nvSpPr>
                    <p:cNvPr id="50363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2888" y="1298"/>
                      <a:ext cx="248" cy="230"/>
                    </a:xfrm>
                    <a:custGeom>
                      <a:avLst/>
                      <a:gdLst>
                        <a:gd name="T0" fmla="*/ 80 w 248"/>
                        <a:gd name="T1" fmla="*/ 22 h 230"/>
                        <a:gd name="T2" fmla="*/ 16 w 248"/>
                        <a:gd name="T3" fmla="*/ 86 h 230"/>
                        <a:gd name="T4" fmla="*/ 0 w 248"/>
                        <a:gd name="T5" fmla="*/ 134 h 230"/>
                        <a:gd name="T6" fmla="*/ 144 w 248"/>
                        <a:gd name="T7" fmla="*/ 230 h 230"/>
                        <a:gd name="T8" fmla="*/ 160 w 248"/>
                        <a:gd name="T9" fmla="*/ 206 h 230"/>
                        <a:gd name="T10" fmla="*/ 184 w 248"/>
                        <a:gd name="T11" fmla="*/ 190 h 230"/>
                        <a:gd name="T12" fmla="*/ 216 w 248"/>
                        <a:gd name="T13" fmla="*/ 150 h 230"/>
                        <a:gd name="T14" fmla="*/ 208 w 248"/>
                        <a:gd name="T15" fmla="*/ 94 h 230"/>
                        <a:gd name="T16" fmla="*/ 80 w 248"/>
                        <a:gd name="T17" fmla="*/ 22 h 230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48"/>
                        <a:gd name="T28" fmla="*/ 0 h 230"/>
                        <a:gd name="T29" fmla="*/ 248 w 248"/>
                        <a:gd name="T30" fmla="*/ 230 h 230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48" h="230">
                          <a:moveTo>
                            <a:pt x="80" y="22"/>
                          </a:moveTo>
                          <a:cubicBezTo>
                            <a:pt x="59" y="43"/>
                            <a:pt x="28" y="58"/>
                            <a:pt x="16" y="86"/>
                          </a:cubicBezTo>
                          <a:cubicBezTo>
                            <a:pt x="9" y="101"/>
                            <a:pt x="0" y="134"/>
                            <a:pt x="0" y="134"/>
                          </a:cubicBezTo>
                          <a:cubicBezTo>
                            <a:pt x="48" y="166"/>
                            <a:pt x="87" y="211"/>
                            <a:pt x="144" y="230"/>
                          </a:cubicBezTo>
                          <a:cubicBezTo>
                            <a:pt x="149" y="222"/>
                            <a:pt x="153" y="213"/>
                            <a:pt x="160" y="206"/>
                          </a:cubicBezTo>
                          <a:cubicBezTo>
                            <a:pt x="167" y="199"/>
                            <a:pt x="178" y="198"/>
                            <a:pt x="184" y="190"/>
                          </a:cubicBezTo>
                          <a:cubicBezTo>
                            <a:pt x="228" y="135"/>
                            <a:pt x="147" y="196"/>
                            <a:pt x="216" y="150"/>
                          </a:cubicBezTo>
                          <a:cubicBezTo>
                            <a:pt x="235" y="94"/>
                            <a:pt x="248" y="107"/>
                            <a:pt x="208" y="94"/>
                          </a:cubicBezTo>
                          <a:cubicBezTo>
                            <a:pt x="187" y="62"/>
                            <a:pt x="123" y="0"/>
                            <a:pt x="80" y="22"/>
                          </a:cubicBezTo>
                          <a:close/>
                        </a:path>
                      </a:pathLst>
                    </a:custGeom>
                    <a:solidFill>
                      <a:srgbClr val="F2F2F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50364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2944" y="1360"/>
                      <a:ext cx="144" cy="112"/>
                    </a:xfrm>
                    <a:custGeom>
                      <a:avLst/>
                      <a:gdLst>
                        <a:gd name="T0" fmla="*/ 0 w 144"/>
                        <a:gd name="T1" fmla="*/ 0 h 112"/>
                        <a:gd name="T2" fmla="*/ 40 w 144"/>
                        <a:gd name="T3" fmla="*/ 8 h 112"/>
                        <a:gd name="T4" fmla="*/ 48 w 144"/>
                        <a:gd name="T5" fmla="*/ 32 h 112"/>
                        <a:gd name="T6" fmla="*/ 72 w 144"/>
                        <a:gd name="T7" fmla="*/ 48 h 112"/>
                        <a:gd name="T8" fmla="*/ 80 w 144"/>
                        <a:gd name="T9" fmla="*/ 72 h 112"/>
                        <a:gd name="T10" fmla="*/ 104 w 144"/>
                        <a:gd name="T11" fmla="*/ 80 h 112"/>
                        <a:gd name="T12" fmla="*/ 144 w 144"/>
                        <a:gd name="T13" fmla="*/ 112 h 11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4"/>
                        <a:gd name="T22" fmla="*/ 0 h 112"/>
                        <a:gd name="T23" fmla="*/ 144 w 144"/>
                        <a:gd name="T24" fmla="*/ 112 h 11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4" h="112">
                          <a:moveTo>
                            <a:pt x="0" y="0"/>
                          </a:moveTo>
                          <a:cubicBezTo>
                            <a:pt x="13" y="3"/>
                            <a:pt x="29" y="0"/>
                            <a:pt x="40" y="8"/>
                          </a:cubicBezTo>
                          <a:cubicBezTo>
                            <a:pt x="47" y="13"/>
                            <a:pt x="43" y="25"/>
                            <a:pt x="48" y="32"/>
                          </a:cubicBezTo>
                          <a:cubicBezTo>
                            <a:pt x="54" y="40"/>
                            <a:pt x="64" y="43"/>
                            <a:pt x="72" y="48"/>
                          </a:cubicBezTo>
                          <a:cubicBezTo>
                            <a:pt x="75" y="56"/>
                            <a:pt x="74" y="66"/>
                            <a:pt x="80" y="72"/>
                          </a:cubicBezTo>
                          <a:cubicBezTo>
                            <a:pt x="86" y="78"/>
                            <a:pt x="96" y="76"/>
                            <a:pt x="104" y="80"/>
                          </a:cubicBezTo>
                          <a:cubicBezTo>
                            <a:pt x="124" y="90"/>
                            <a:pt x="129" y="97"/>
                            <a:pt x="144" y="112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50365" name="Freeform 148"/>
                    <p:cNvSpPr>
                      <a:spLocks/>
                    </p:cNvSpPr>
                    <p:nvPr/>
                  </p:nvSpPr>
                  <p:spPr bwMode="auto">
                    <a:xfrm>
                      <a:off x="2960" y="1400"/>
                      <a:ext cx="41" cy="72"/>
                    </a:xfrm>
                    <a:custGeom>
                      <a:avLst/>
                      <a:gdLst>
                        <a:gd name="T0" fmla="*/ 32 w 41"/>
                        <a:gd name="T1" fmla="*/ 0 h 72"/>
                        <a:gd name="T2" fmla="*/ 0 w 41"/>
                        <a:gd name="T3" fmla="*/ 72 h 72"/>
                        <a:gd name="T4" fmla="*/ 0 60000 65536"/>
                        <a:gd name="T5" fmla="*/ 0 60000 65536"/>
                        <a:gd name="T6" fmla="*/ 0 w 41"/>
                        <a:gd name="T7" fmla="*/ 0 h 72"/>
                        <a:gd name="T8" fmla="*/ 41 w 41"/>
                        <a:gd name="T9" fmla="*/ 72 h 72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41" h="72">
                          <a:moveTo>
                            <a:pt x="32" y="0"/>
                          </a:moveTo>
                          <a:cubicBezTo>
                            <a:pt x="41" y="27"/>
                            <a:pt x="39" y="72"/>
                            <a:pt x="0" y="72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50366" name="Freeform 149"/>
                    <p:cNvSpPr>
                      <a:spLocks/>
                    </p:cNvSpPr>
                    <p:nvPr/>
                  </p:nvSpPr>
                  <p:spPr bwMode="auto">
                    <a:xfrm>
                      <a:off x="2976" y="1392"/>
                      <a:ext cx="248" cy="384"/>
                    </a:xfrm>
                    <a:custGeom>
                      <a:avLst/>
                      <a:gdLst>
                        <a:gd name="T0" fmla="*/ 248 w 248"/>
                        <a:gd name="T1" fmla="*/ 0 h 384"/>
                        <a:gd name="T2" fmla="*/ 168 w 248"/>
                        <a:gd name="T3" fmla="*/ 176 h 384"/>
                        <a:gd name="T4" fmla="*/ 96 w 248"/>
                        <a:gd name="T5" fmla="*/ 256 h 384"/>
                        <a:gd name="T6" fmla="*/ 40 w 248"/>
                        <a:gd name="T7" fmla="*/ 320 h 384"/>
                        <a:gd name="T8" fmla="*/ 0 w 2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8"/>
                        <a:gd name="T16" fmla="*/ 0 h 384"/>
                        <a:gd name="T17" fmla="*/ 248 w 2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8" h="384">
                          <a:moveTo>
                            <a:pt x="248" y="0"/>
                          </a:moveTo>
                          <a:cubicBezTo>
                            <a:pt x="237" y="80"/>
                            <a:pt x="212" y="111"/>
                            <a:pt x="168" y="176"/>
                          </a:cubicBezTo>
                          <a:cubicBezTo>
                            <a:pt x="146" y="209"/>
                            <a:pt x="135" y="243"/>
                            <a:pt x="96" y="256"/>
                          </a:cubicBezTo>
                          <a:cubicBezTo>
                            <a:pt x="85" y="290"/>
                            <a:pt x="62" y="292"/>
                            <a:pt x="40" y="320"/>
                          </a:cubicBezTo>
                          <a:cubicBezTo>
                            <a:pt x="15" y="352"/>
                            <a:pt x="13" y="357"/>
                            <a:pt x="0" y="384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50367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2976" y="1440"/>
                      <a:ext cx="248" cy="384"/>
                    </a:xfrm>
                    <a:custGeom>
                      <a:avLst/>
                      <a:gdLst>
                        <a:gd name="T0" fmla="*/ 248 w 248"/>
                        <a:gd name="T1" fmla="*/ 0 h 384"/>
                        <a:gd name="T2" fmla="*/ 168 w 248"/>
                        <a:gd name="T3" fmla="*/ 176 h 384"/>
                        <a:gd name="T4" fmla="*/ 96 w 248"/>
                        <a:gd name="T5" fmla="*/ 256 h 384"/>
                        <a:gd name="T6" fmla="*/ 40 w 248"/>
                        <a:gd name="T7" fmla="*/ 320 h 384"/>
                        <a:gd name="T8" fmla="*/ 0 w 2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8"/>
                        <a:gd name="T16" fmla="*/ 0 h 384"/>
                        <a:gd name="T17" fmla="*/ 248 w 2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8" h="384">
                          <a:moveTo>
                            <a:pt x="248" y="0"/>
                          </a:moveTo>
                          <a:cubicBezTo>
                            <a:pt x="237" y="80"/>
                            <a:pt x="212" y="111"/>
                            <a:pt x="168" y="176"/>
                          </a:cubicBezTo>
                          <a:cubicBezTo>
                            <a:pt x="146" y="209"/>
                            <a:pt x="135" y="243"/>
                            <a:pt x="96" y="256"/>
                          </a:cubicBezTo>
                          <a:cubicBezTo>
                            <a:pt x="85" y="290"/>
                            <a:pt x="62" y="292"/>
                            <a:pt x="40" y="320"/>
                          </a:cubicBezTo>
                          <a:cubicBezTo>
                            <a:pt x="15" y="352"/>
                            <a:pt x="13" y="357"/>
                            <a:pt x="0" y="384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  <p:grpSp>
                  <p:nvGrpSpPr>
                    <p:cNvPr id="50368" name="Group 1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1104"/>
                      <a:ext cx="240" cy="96"/>
                      <a:chOff x="1824" y="2112"/>
                      <a:chExt cx="288" cy="144"/>
                    </a:xfrm>
                  </p:grpSpPr>
                  <p:sp>
                    <p:nvSpPr>
                      <p:cNvPr id="50369" name="AutoShape 1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24" y="2112"/>
                        <a:ext cx="288" cy="144"/>
                      </a:xfrm>
                      <a:prstGeom prst="flowChartDelay">
                        <a:avLst/>
                      </a:prstGeom>
                      <a:solidFill>
                        <a:schemeClr val="bg2"/>
                      </a:solidFill>
                      <a:ln w="38100" cmpd="dbl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93337" name="AutoShape 153"/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1868" y="2160"/>
                        <a:ext cx="50" cy="48"/>
                      </a:xfrm>
                      <a:prstGeom prst="star5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4D4D4D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hu-HU"/>
                      </a:p>
                    </p:txBody>
                  </p:sp>
                </p:grpSp>
              </p:grpSp>
              <p:grpSp>
                <p:nvGrpSpPr>
                  <p:cNvPr id="50359" name="Group 154"/>
                  <p:cNvGrpSpPr>
                    <a:grpSpLocks/>
                  </p:cNvGrpSpPr>
                  <p:nvPr/>
                </p:nvGrpSpPr>
                <p:grpSpPr bwMode="auto">
                  <a:xfrm>
                    <a:off x="4563" y="705"/>
                    <a:ext cx="103" cy="116"/>
                    <a:chOff x="4563" y="705"/>
                    <a:chExt cx="103" cy="116"/>
                  </a:xfrm>
                </p:grpSpPr>
                <p:sp>
                  <p:nvSpPr>
                    <p:cNvPr id="50360" name="Freeform 155"/>
                    <p:cNvSpPr>
                      <a:spLocks/>
                    </p:cNvSpPr>
                    <p:nvPr/>
                  </p:nvSpPr>
                  <p:spPr bwMode="auto">
                    <a:xfrm flipH="1">
                      <a:off x="4563" y="705"/>
                      <a:ext cx="103" cy="116"/>
                    </a:xfrm>
                    <a:custGeom>
                      <a:avLst/>
                      <a:gdLst>
                        <a:gd name="T0" fmla="*/ 6 w 245"/>
                        <a:gd name="T1" fmla="*/ 32 h 184"/>
                        <a:gd name="T2" fmla="*/ 18 w 245"/>
                        <a:gd name="T3" fmla="*/ 20 h 184"/>
                        <a:gd name="T4" fmla="*/ 32 w 245"/>
                        <a:gd name="T5" fmla="*/ 12 h 184"/>
                        <a:gd name="T6" fmla="*/ 47 w 245"/>
                        <a:gd name="T7" fmla="*/ 6 h 184"/>
                        <a:gd name="T8" fmla="*/ 60 w 245"/>
                        <a:gd name="T9" fmla="*/ 1 h 184"/>
                        <a:gd name="T10" fmla="*/ 64 w 245"/>
                        <a:gd name="T11" fmla="*/ 0 h 184"/>
                        <a:gd name="T12" fmla="*/ 70 w 245"/>
                        <a:gd name="T13" fmla="*/ 3 h 184"/>
                        <a:gd name="T14" fmla="*/ 79 w 245"/>
                        <a:gd name="T15" fmla="*/ 8 h 184"/>
                        <a:gd name="T16" fmla="*/ 86 w 245"/>
                        <a:gd name="T17" fmla="*/ 11 h 184"/>
                        <a:gd name="T18" fmla="*/ 88 w 245"/>
                        <a:gd name="T19" fmla="*/ 14 h 184"/>
                        <a:gd name="T20" fmla="*/ 90 w 245"/>
                        <a:gd name="T21" fmla="*/ 20 h 184"/>
                        <a:gd name="T22" fmla="*/ 92 w 245"/>
                        <a:gd name="T23" fmla="*/ 29 h 184"/>
                        <a:gd name="T24" fmla="*/ 96 w 245"/>
                        <a:gd name="T25" fmla="*/ 42 h 184"/>
                        <a:gd name="T26" fmla="*/ 100 w 245"/>
                        <a:gd name="T27" fmla="*/ 54 h 184"/>
                        <a:gd name="T28" fmla="*/ 103 w 245"/>
                        <a:gd name="T29" fmla="*/ 62 h 184"/>
                        <a:gd name="T30" fmla="*/ 103 w 245"/>
                        <a:gd name="T31" fmla="*/ 72 h 184"/>
                        <a:gd name="T32" fmla="*/ 59 w 245"/>
                        <a:gd name="T33" fmla="*/ 115 h 184"/>
                        <a:gd name="T34" fmla="*/ 52 w 245"/>
                        <a:gd name="T35" fmla="*/ 116 h 184"/>
                        <a:gd name="T36" fmla="*/ 49 w 245"/>
                        <a:gd name="T37" fmla="*/ 114 h 184"/>
                        <a:gd name="T38" fmla="*/ 42 w 245"/>
                        <a:gd name="T39" fmla="*/ 108 h 184"/>
                        <a:gd name="T40" fmla="*/ 33 w 245"/>
                        <a:gd name="T41" fmla="*/ 103 h 184"/>
                        <a:gd name="T42" fmla="*/ 26 w 245"/>
                        <a:gd name="T43" fmla="*/ 100 h 184"/>
                        <a:gd name="T44" fmla="*/ 22 w 245"/>
                        <a:gd name="T45" fmla="*/ 97 h 184"/>
                        <a:gd name="T46" fmla="*/ 20 w 245"/>
                        <a:gd name="T47" fmla="*/ 93 h 184"/>
                        <a:gd name="T48" fmla="*/ 15 w 245"/>
                        <a:gd name="T49" fmla="*/ 79 h 184"/>
                        <a:gd name="T50" fmla="*/ 0 w 245"/>
                        <a:gd name="T51" fmla="*/ 62 h 184"/>
                        <a:gd name="T52" fmla="*/ 6 w 245"/>
                        <a:gd name="T53" fmla="*/ 32 h 184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245"/>
                        <a:gd name="T82" fmla="*/ 0 h 184"/>
                        <a:gd name="T83" fmla="*/ 245 w 245"/>
                        <a:gd name="T84" fmla="*/ 184 h 184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245" h="184">
                          <a:moveTo>
                            <a:pt x="15" y="50"/>
                          </a:moveTo>
                          <a:lnTo>
                            <a:pt x="43" y="32"/>
                          </a:lnTo>
                          <a:lnTo>
                            <a:pt x="75" y="19"/>
                          </a:lnTo>
                          <a:lnTo>
                            <a:pt x="112" y="9"/>
                          </a:lnTo>
                          <a:lnTo>
                            <a:pt x="142" y="1"/>
                          </a:lnTo>
                          <a:lnTo>
                            <a:pt x="152" y="0"/>
                          </a:lnTo>
                          <a:lnTo>
                            <a:pt x="166" y="5"/>
                          </a:lnTo>
                          <a:lnTo>
                            <a:pt x="189" y="12"/>
                          </a:lnTo>
                          <a:lnTo>
                            <a:pt x="204" y="17"/>
                          </a:lnTo>
                          <a:lnTo>
                            <a:pt x="210" y="22"/>
                          </a:lnTo>
                          <a:lnTo>
                            <a:pt x="213" y="32"/>
                          </a:lnTo>
                          <a:lnTo>
                            <a:pt x="218" y="46"/>
                          </a:lnTo>
                          <a:lnTo>
                            <a:pt x="229" y="66"/>
                          </a:lnTo>
                          <a:lnTo>
                            <a:pt x="238" y="85"/>
                          </a:lnTo>
                          <a:lnTo>
                            <a:pt x="244" y="99"/>
                          </a:lnTo>
                          <a:lnTo>
                            <a:pt x="245" y="115"/>
                          </a:lnTo>
                          <a:lnTo>
                            <a:pt x="140" y="182"/>
                          </a:lnTo>
                          <a:lnTo>
                            <a:pt x="124" y="184"/>
                          </a:lnTo>
                          <a:lnTo>
                            <a:pt x="116" y="181"/>
                          </a:lnTo>
                          <a:lnTo>
                            <a:pt x="99" y="172"/>
                          </a:lnTo>
                          <a:lnTo>
                            <a:pt x="79" y="163"/>
                          </a:lnTo>
                          <a:lnTo>
                            <a:pt x="61" y="158"/>
                          </a:lnTo>
                          <a:lnTo>
                            <a:pt x="52" y="154"/>
                          </a:lnTo>
                          <a:lnTo>
                            <a:pt x="47" y="147"/>
                          </a:lnTo>
                          <a:lnTo>
                            <a:pt x="35" y="126"/>
                          </a:lnTo>
                          <a:lnTo>
                            <a:pt x="0" y="99"/>
                          </a:lnTo>
                          <a:lnTo>
                            <a:pt x="15" y="50"/>
                          </a:lnTo>
                          <a:close/>
                        </a:path>
                      </a:pathLst>
                    </a:custGeom>
                    <a:solidFill>
                      <a:srgbClr val="FFA08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50361" name="Freeform 156"/>
                    <p:cNvSpPr>
                      <a:spLocks/>
                    </p:cNvSpPr>
                    <p:nvPr/>
                  </p:nvSpPr>
                  <p:spPr bwMode="auto">
                    <a:xfrm>
                      <a:off x="4564" y="748"/>
                      <a:ext cx="61" cy="66"/>
                    </a:xfrm>
                    <a:custGeom>
                      <a:avLst/>
                      <a:gdLst>
                        <a:gd name="T0" fmla="*/ 0 w 61"/>
                        <a:gd name="T1" fmla="*/ 18 h 66"/>
                        <a:gd name="T2" fmla="*/ 30 w 61"/>
                        <a:gd name="T3" fmla="*/ 0 h 66"/>
                        <a:gd name="T4" fmla="*/ 28 w 61"/>
                        <a:gd name="T5" fmla="*/ 20 h 66"/>
                        <a:gd name="T6" fmla="*/ 20 w 61"/>
                        <a:gd name="T7" fmla="*/ 32 h 66"/>
                        <a:gd name="T8" fmla="*/ 16 w 61"/>
                        <a:gd name="T9" fmla="*/ 38 h 66"/>
                        <a:gd name="T10" fmla="*/ 28 w 61"/>
                        <a:gd name="T11" fmla="*/ 26 h 66"/>
                        <a:gd name="T12" fmla="*/ 38 w 61"/>
                        <a:gd name="T13" fmla="*/ 14 h 66"/>
                        <a:gd name="T14" fmla="*/ 44 w 61"/>
                        <a:gd name="T15" fmla="*/ 12 h 66"/>
                        <a:gd name="T16" fmla="*/ 44 w 61"/>
                        <a:gd name="T17" fmla="*/ 36 h 66"/>
                        <a:gd name="T18" fmla="*/ 34 w 61"/>
                        <a:gd name="T19" fmla="*/ 48 h 66"/>
                        <a:gd name="T20" fmla="*/ 50 w 61"/>
                        <a:gd name="T21" fmla="*/ 34 h 66"/>
                        <a:gd name="T22" fmla="*/ 56 w 61"/>
                        <a:gd name="T23" fmla="*/ 50 h 66"/>
                        <a:gd name="T24" fmla="*/ 46 w 61"/>
                        <a:gd name="T25" fmla="*/ 62 h 66"/>
                        <a:gd name="T26" fmla="*/ 40 w 61"/>
                        <a:gd name="T27" fmla="*/ 66 h 6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61"/>
                        <a:gd name="T43" fmla="*/ 0 h 66"/>
                        <a:gd name="T44" fmla="*/ 61 w 61"/>
                        <a:gd name="T45" fmla="*/ 66 h 66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61" h="66">
                          <a:moveTo>
                            <a:pt x="0" y="18"/>
                          </a:moveTo>
                          <a:cubicBezTo>
                            <a:pt x="10" y="11"/>
                            <a:pt x="20" y="7"/>
                            <a:pt x="30" y="0"/>
                          </a:cubicBezTo>
                          <a:cubicBezTo>
                            <a:pt x="40" y="7"/>
                            <a:pt x="37" y="14"/>
                            <a:pt x="28" y="20"/>
                          </a:cubicBezTo>
                          <a:cubicBezTo>
                            <a:pt x="25" y="24"/>
                            <a:pt x="23" y="28"/>
                            <a:pt x="20" y="32"/>
                          </a:cubicBezTo>
                          <a:cubicBezTo>
                            <a:pt x="19" y="34"/>
                            <a:pt x="17" y="36"/>
                            <a:pt x="16" y="38"/>
                          </a:cubicBezTo>
                          <a:cubicBezTo>
                            <a:pt x="13" y="43"/>
                            <a:pt x="24" y="30"/>
                            <a:pt x="28" y="26"/>
                          </a:cubicBezTo>
                          <a:cubicBezTo>
                            <a:pt x="32" y="22"/>
                            <a:pt x="34" y="17"/>
                            <a:pt x="38" y="14"/>
                          </a:cubicBezTo>
                          <a:cubicBezTo>
                            <a:pt x="40" y="13"/>
                            <a:pt x="42" y="13"/>
                            <a:pt x="44" y="12"/>
                          </a:cubicBezTo>
                          <a:cubicBezTo>
                            <a:pt x="49" y="19"/>
                            <a:pt x="49" y="28"/>
                            <a:pt x="44" y="36"/>
                          </a:cubicBezTo>
                          <a:cubicBezTo>
                            <a:pt x="41" y="40"/>
                            <a:pt x="34" y="48"/>
                            <a:pt x="34" y="48"/>
                          </a:cubicBezTo>
                          <a:cubicBezTo>
                            <a:pt x="38" y="42"/>
                            <a:pt x="50" y="34"/>
                            <a:pt x="50" y="34"/>
                          </a:cubicBezTo>
                          <a:cubicBezTo>
                            <a:pt x="58" y="37"/>
                            <a:pt x="61" y="42"/>
                            <a:pt x="56" y="50"/>
                          </a:cubicBezTo>
                          <a:cubicBezTo>
                            <a:pt x="53" y="55"/>
                            <a:pt x="50" y="58"/>
                            <a:pt x="46" y="62"/>
                          </a:cubicBezTo>
                          <a:cubicBezTo>
                            <a:pt x="44" y="64"/>
                            <a:pt x="40" y="66"/>
                            <a:pt x="40" y="66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50362" name="Freeform 157"/>
                    <p:cNvSpPr>
                      <a:spLocks/>
                    </p:cNvSpPr>
                    <p:nvPr/>
                  </p:nvSpPr>
                  <p:spPr bwMode="auto">
                    <a:xfrm>
                      <a:off x="4574" y="730"/>
                      <a:ext cx="44" cy="19"/>
                    </a:xfrm>
                    <a:custGeom>
                      <a:avLst/>
                      <a:gdLst>
                        <a:gd name="T0" fmla="*/ 0 w 44"/>
                        <a:gd name="T1" fmla="*/ 16 h 19"/>
                        <a:gd name="T2" fmla="*/ 18 w 44"/>
                        <a:gd name="T3" fmla="*/ 8 h 19"/>
                        <a:gd name="T4" fmla="*/ 30 w 44"/>
                        <a:gd name="T5" fmla="*/ 0 h 19"/>
                        <a:gd name="T6" fmla="*/ 40 w 44"/>
                        <a:gd name="T7" fmla="*/ 2 h 19"/>
                        <a:gd name="T8" fmla="*/ 44 w 44"/>
                        <a:gd name="T9" fmla="*/ 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19"/>
                        <a:gd name="T17" fmla="*/ 44 w 44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19">
                          <a:moveTo>
                            <a:pt x="0" y="16"/>
                          </a:moveTo>
                          <a:cubicBezTo>
                            <a:pt x="27" y="12"/>
                            <a:pt x="6" y="19"/>
                            <a:pt x="18" y="8"/>
                          </a:cubicBezTo>
                          <a:cubicBezTo>
                            <a:pt x="22" y="5"/>
                            <a:pt x="30" y="0"/>
                            <a:pt x="30" y="0"/>
                          </a:cubicBezTo>
                          <a:cubicBezTo>
                            <a:pt x="33" y="1"/>
                            <a:pt x="37" y="0"/>
                            <a:pt x="40" y="2"/>
                          </a:cubicBezTo>
                          <a:cubicBezTo>
                            <a:pt x="42" y="3"/>
                            <a:pt x="44" y="8"/>
                            <a:pt x="44" y="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</p:grpSp>
            </p:grpSp>
            <p:grpSp>
              <p:nvGrpSpPr>
                <p:cNvPr id="50348" name="Group 158"/>
                <p:cNvGrpSpPr>
                  <a:grpSpLocks/>
                </p:cNvGrpSpPr>
                <p:nvPr/>
              </p:nvGrpSpPr>
              <p:grpSpPr bwMode="auto">
                <a:xfrm flipH="1">
                  <a:off x="5376" y="672"/>
                  <a:ext cx="36" cy="347"/>
                  <a:chOff x="3663" y="1198"/>
                  <a:chExt cx="85" cy="554"/>
                </a:xfrm>
              </p:grpSpPr>
              <p:sp>
                <p:nvSpPr>
                  <p:cNvPr id="50349" name="Freeform 159"/>
                  <p:cNvSpPr>
                    <a:spLocks/>
                  </p:cNvSpPr>
                  <p:nvPr/>
                </p:nvSpPr>
                <p:spPr bwMode="auto">
                  <a:xfrm>
                    <a:off x="3667" y="1198"/>
                    <a:ext cx="57" cy="69"/>
                  </a:xfrm>
                  <a:custGeom>
                    <a:avLst/>
                    <a:gdLst>
                      <a:gd name="T0" fmla="*/ 16 w 57"/>
                      <a:gd name="T1" fmla="*/ 0 h 69"/>
                      <a:gd name="T2" fmla="*/ 0 w 57"/>
                      <a:gd name="T3" fmla="*/ 27 h 69"/>
                      <a:gd name="T4" fmla="*/ 10 w 57"/>
                      <a:gd name="T5" fmla="*/ 69 h 69"/>
                      <a:gd name="T6" fmla="*/ 50 w 57"/>
                      <a:gd name="T7" fmla="*/ 65 h 69"/>
                      <a:gd name="T8" fmla="*/ 57 w 57"/>
                      <a:gd name="T9" fmla="*/ 34 h 69"/>
                      <a:gd name="T10" fmla="*/ 45 w 57"/>
                      <a:gd name="T11" fmla="*/ 14 h 69"/>
                      <a:gd name="T12" fmla="*/ 16 w 57"/>
                      <a:gd name="T13" fmla="*/ 0 h 6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57"/>
                      <a:gd name="T22" fmla="*/ 0 h 69"/>
                      <a:gd name="T23" fmla="*/ 57 w 57"/>
                      <a:gd name="T24" fmla="*/ 69 h 6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57" h="69">
                        <a:moveTo>
                          <a:pt x="16" y="0"/>
                        </a:moveTo>
                        <a:lnTo>
                          <a:pt x="0" y="27"/>
                        </a:lnTo>
                        <a:lnTo>
                          <a:pt x="10" y="69"/>
                        </a:lnTo>
                        <a:lnTo>
                          <a:pt x="50" y="65"/>
                        </a:lnTo>
                        <a:lnTo>
                          <a:pt x="57" y="34"/>
                        </a:lnTo>
                        <a:lnTo>
                          <a:pt x="45" y="14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50350" name="Freeform 160"/>
                  <p:cNvSpPr>
                    <a:spLocks/>
                  </p:cNvSpPr>
                  <p:nvPr/>
                </p:nvSpPr>
                <p:spPr bwMode="auto">
                  <a:xfrm>
                    <a:off x="3663" y="1262"/>
                    <a:ext cx="85" cy="490"/>
                  </a:xfrm>
                  <a:custGeom>
                    <a:avLst/>
                    <a:gdLst>
                      <a:gd name="T0" fmla="*/ 14 w 85"/>
                      <a:gd name="T1" fmla="*/ 5 h 490"/>
                      <a:gd name="T2" fmla="*/ 54 w 85"/>
                      <a:gd name="T3" fmla="*/ 0 h 490"/>
                      <a:gd name="T4" fmla="*/ 72 w 85"/>
                      <a:gd name="T5" fmla="*/ 72 h 490"/>
                      <a:gd name="T6" fmla="*/ 63 w 85"/>
                      <a:gd name="T7" fmla="*/ 330 h 490"/>
                      <a:gd name="T8" fmla="*/ 85 w 85"/>
                      <a:gd name="T9" fmla="*/ 490 h 490"/>
                      <a:gd name="T10" fmla="*/ 20 w 85"/>
                      <a:gd name="T11" fmla="*/ 314 h 490"/>
                      <a:gd name="T12" fmla="*/ 0 w 85"/>
                      <a:gd name="T13" fmla="*/ 80 h 490"/>
                      <a:gd name="T14" fmla="*/ 14 w 85"/>
                      <a:gd name="T15" fmla="*/ 5 h 4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85"/>
                      <a:gd name="T25" fmla="*/ 0 h 490"/>
                      <a:gd name="T26" fmla="*/ 85 w 85"/>
                      <a:gd name="T27" fmla="*/ 490 h 4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85" h="490">
                        <a:moveTo>
                          <a:pt x="14" y="5"/>
                        </a:moveTo>
                        <a:lnTo>
                          <a:pt x="54" y="0"/>
                        </a:lnTo>
                        <a:lnTo>
                          <a:pt x="72" y="72"/>
                        </a:lnTo>
                        <a:lnTo>
                          <a:pt x="63" y="330"/>
                        </a:lnTo>
                        <a:lnTo>
                          <a:pt x="85" y="490"/>
                        </a:lnTo>
                        <a:lnTo>
                          <a:pt x="20" y="314"/>
                        </a:lnTo>
                        <a:lnTo>
                          <a:pt x="0" y="80"/>
                        </a:lnTo>
                        <a:lnTo>
                          <a:pt x="14" y="5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</p:grpSp>
          <p:sp>
            <p:nvSpPr>
              <p:cNvPr id="50346" name="Freeform 161"/>
              <p:cNvSpPr>
                <a:spLocks/>
              </p:cNvSpPr>
              <p:nvPr/>
            </p:nvSpPr>
            <p:spPr bwMode="auto">
              <a:xfrm rot="-2826877">
                <a:off x="4631" y="745"/>
                <a:ext cx="95" cy="142"/>
              </a:xfrm>
              <a:custGeom>
                <a:avLst/>
                <a:gdLst>
                  <a:gd name="T0" fmla="*/ 34 w 109"/>
                  <a:gd name="T1" fmla="*/ 0 h 196"/>
                  <a:gd name="T2" fmla="*/ 34 w 109"/>
                  <a:gd name="T3" fmla="*/ 52 h 196"/>
                  <a:gd name="T4" fmla="*/ 4 w 109"/>
                  <a:gd name="T5" fmla="*/ 75 h 196"/>
                  <a:gd name="T6" fmla="*/ 6 w 109"/>
                  <a:gd name="T7" fmla="*/ 122 h 196"/>
                  <a:gd name="T8" fmla="*/ 24 w 109"/>
                  <a:gd name="T9" fmla="*/ 132 h 196"/>
                  <a:gd name="T10" fmla="*/ 50 w 109"/>
                  <a:gd name="T11" fmla="*/ 142 h 196"/>
                  <a:gd name="T12" fmla="*/ 74 w 109"/>
                  <a:gd name="T13" fmla="*/ 135 h 196"/>
                  <a:gd name="T14" fmla="*/ 90 w 109"/>
                  <a:gd name="T15" fmla="*/ 104 h 196"/>
                  <a:gd name="T16" fmla="*/ 20 w 109"/>
                  <a:gd name="T17" fmla="*/ 52 h 196"/>
                  <a:gd name="T18" fmla="*/ 41 w 109"/>
                  <a:gd name="T19" fmla="*/ 46 h 196"/>
                  <a:gd name="T20" fmla="*/ 83 w 109"/>
                  <a:gd name="T21" fmla="*/ 70 h 196"/>
                  <a:gd name="T22" fmla="*/ 64 w 109"/>
                  <a:gd name="T23" fmla="*/ 142 h 196"/>
                  <a:gd name="T24" fmla="*/ 55 w 109"/>
                  <a:gd name="T25" fmla="*/ 133 h 196"/>
                  <a:gd name="T26" fmla="*/ 76 w 109"/>
                  <a:gd name="T27" fmla="*/ 114 h 196"/>
                  <a:gd name="T28" fmla="*/ 78 w 109"/>
                  <a:gd name="T29" fmla="*/ 96 h 196"/>
                  <a:gd name="T30" fmla="*/ 71 w 109"/>
                  <a:gd name="T31" fmla="*/ 75 h 196"/>
                  <a:gd name="T32" fmla="*/ 62 w 109"/>
                  <a:gd name="T33" fmla="*/ 65 h 196"/>
                  <a:gd name="T34" fmla="*/ 41 w 109"/>
                  <a:gd name="T35" fmla="*/ 52 h 196"/>
                  <a:gd name="T36" fmla="*/ 34 w 109"/>
                  <a:gd name="T37" fmla="*/ 0 h 1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9"/>
                  <a:gd name="T58" fmla="*/ 0 h 196"/>
                  <a:gd name="T59" fmla="*/ 109 w 109"/>
                  <a:gd name="T60" fmla="*/ 196 h 19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9" h="196">
                    <a:moveTo>
                      <a:pt x="39" y="0"/>
                    </a:moveTo>
                    <a:cubicBezTo>
                      <a:pt x="54" y="44"/>
                      <a:pt x="24" y="28"/>
                      <a:pt x="39" y="72"/>
                    </a:cubicBezTo>
                    <a:cubicBezTo>
                      <a:pt x="33" y="89"/>
                      <a:pt x="10" y="88"/>
                      <a:pt x="5" y="104"/>
                    </a:cubicBezTo>
                    <a:cubicBezTo>
                      <a:pt x="0" y="120"/>
                      <a:pt x="3" y="155"/>
                      <a:pt x="7" y="168"/>
                    </a:cubicBezTo>
                    <a:cubicBezTo>
                      <a:pt x="9" y="176"/>
                      <a:pt x="20" y="177"/>
                      <a:pt x="27" y="182"/>
                    </a:cubicBezTo>
                    <a:cubicBezTo>
                      <a:pt x="41" y="192"/>
                      <a:pt x="57" y="196"/>
                      <a:pt x="57" y="196"/>
                    </a:cubicBezTo>
                    <a:cubicBezTo>
                      <a:pt x="65" y="191"/>
                      <a:pt x="80" y="194"/>
                      <a:pt x="85" y="186"/>
                    </a:cubicBezTo>
                    <a:cubicBezTo>
                      <a:pt x="94" y="172"/>
                      <a:pt x="103" y="144"/>
                      <a:pt x="103" y="144"/>
                    </a:cubicBezTo>
                    <a:cubicBezTo>
                      <a:pt x="88" y="84"/>
                      <a:pt x="80" y="86"/>
                      <a:pt x="23" y="72"/>
                    </a:cubicBezTo>
                    <a:cubicBezTo>
                      <a:pt x="31" y="69"/>
                      <a:pt x="39" y="61"/>
                      <a:pt x="47" y="64"/>
                    </a:cubicBezTo>
                    <a:cubicBezTo>
                      <a:pt x="65" y="70"/>
                      <a:pt x="95" y="96"/>
                      <a:pt x="95" y="96"/>
                    </a:cubicBezTo>
                    <a:cubicBezTo>
                      <a:pt x="109" y="137"/>
                      <a:pt x="97" y="160"/>
                      <a:pt x="73" y="196"/>
                    </a:cubicBezTo>
                    <a:cubicBezTo>
                      <a:pt x="68" y="188"/>
                      <a:pt x="63" y="194"/>
                      <a:pt x="63" y="184"/>
                    </a:cubicBezTo>
                    <a:cubicBezTo>
                      <a:pt x="63" y="177"/>
                      <a:pt x="84" y="166"/>
                      <a:pt x="87" y="158"/>
                    </a:cubicBezTo>
                    <a:cubicBezTo>
                      <a:pt x="91" y="149"/>
                      <a:pt x="90" y="141"/>
                      <a:pt x="89" y="132"/>
                    </a:cubicBezTo>
                    <a:cubicBezTo>
                      <a:pt x="87" y="123"/>
                      <a:pt x="85" y="110"/>
                      <a:pt x="81" y="104"/>
                    </a:cubicBezTo>
                    <a:cubicBezTo>
                      <a:pt x="78" y="97"/>
                      <a:pt x="77" y="95"/>
                      <a:pt x="71" y="90"/>
                    </a:cubicBezTo>
                    <a:cubicBezTo>
                      <a:pt x="67" y="81"/>
                      <a:pt x="51" y="81"/>
                      <a:pt x="47" y="72"/>
                    </a:cubicBezTo>
                    <a:cubicBezTo>
                      <a:pt x="38" y="52"/>
                      <a:pt x="39" y="23"/>
                      <a:pt x="39" y="0"/>
                    </a:cubicBezTo>
                    <a:close/>
                  </a:path>
                </a:pathLst>
              </a:custGeom>
              <a:noFill/>
              <a:ln w="28575" cmpd="sng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grpSp>
        <p:nvGrpSpPr>
          <p:cNvPr id="24" name="Group 162"/>
          <p:cNvGrpSpPr>
            <a:grpSpLocks/>
          </p:cNvGrpSpPr>
          <p:nvPr/>
        </p:nvGrpSpPr>
        <p:grpSpPr bwMode="auto">
          <a:xfrm rot="10800000" flipV="1">
            <a:off x="251520" y="423783"/>
            <a:ext cx="1687541" cy="1924130"/>
            <a:chOff x="3840" y="192"/>
            <a:chExt cx="1480" cy="1440"/>
          </a:xfrm>
        </p:grpSpPr>
        <p:grpSp>
          <p:nvGrpSpPr>
            <p:cNvPr id="50184" name="Group 163"/>
            <p:cNvGrpSpPr>
              <a:grpSpLocks/>
            </p:cNvGrpSpPr>
            <p:nvPr/>
          </p:nvGrpSpPr>
          <p:grpSpPr bwMode="auto">
            <a:xfrm>
              <a:off x="3840" y="192"/>
              <a:ext cx="816" cy="1248"/>
              <a:chOff x="3840" y="240"/>
              <a:chExt cx="816" cy="1162"/>
            </a:xfrm>
          </p:grpSpPr>
          <p:sp>
            <p:nvSpPr>
              <p:cNvPr id="50243" name="Freeform 164"/>
              <p:cNvSpPr>
                <a:spLocks/>
              </p:cNvSpPr>
              <p:nvPr/>
            </p:nvSpPr>
            <p:spPr bwMode="auto">
              <a:xfrm flipH="1">
                <a:off x="3842" y="245"/>
                <a:ext cx="777" cy="1110"/>
              </a:xfrm>
              <a:custGeom>
                <a:avLst/>
                <a:gdLst>
                  <a:gd name="T0" fmla="*/ 321 w 2831"/>
                  <a:gd name="T1" fmla="*/ 0 h 4130"/>
                  <a:gd name="T2" fmla="*/ 394 w 2831"/>
                  <a:gd name="T3" fmla="*/ 10 h 4130"/>
                  <a:gd name="T4" fmla="*/ 431 w 2831"/>
                  <a:gd name="T5" fmla="*/ 27 h 4130"/>
                  <a:gd name="T6" fmla="*/ 442 w 2831"/>
                  <a:gd name="T7" fmla="*/ 106 h 4130"/>
                  <a:gd name="T8" fmla="*/ 437 w 2831"/>
                  <a:gd name="T9" fmla="*/ 170 h 4130"/>
                  <a:gd name="T10" fmla="*/ 459 w 2831"/>
                  <a:gd name="T11" fmla="*/ 200 h 4130"/>
                  <a:gd name="T12" fmla="*/ 581 w 2831"/>
                  <a:gd name="T13" fmla="*/ 268 h 4130"/>
                  <a:gd name="T14" fmla="*/ 617 w 2831"/>
                  <a:gd name="T15" fmla="*/ 310 h 4130"/>
                  <a:gd name="T16" fmla="*/ 616 w 2831"/>
                  <a:gd name="T17" fmla="*/ 501 h 4130"/>
                  <a:gd name="T18" fmla="*/ 708 w 2831"/>
                  <a:gd name="T19" fmla="*/ 687 h 4130"/>
                  <a:gd name="T20" fmla="*/ 621 w 2831"/>
                  <a:gd name="T21" fmla="*/ 755 h 4130"/>
                  <a:gd name="T22" fmla="*/ 615 w 2831"/>
                  <a:gd name="T23" fmla="*/ 808 h 4130"/>
                  <a:gd name="T24" fmla="*/ 694 w 2831"/>
                  <a:gd name="T25" fmla="*/ 865 h 4130"/>
                  <a:gd name="T26" fmla="*/ 720 w 2831"/>
                  <a:gd name="T27" fmla="*/ 939 h 4130"/>
                  <a:gd name="T28" fmla="*/ 761 w 2831"/>
                  <a:gd name="T29" fmla="*/ 958 h 4130"/>
                  <a:gd name="T30" fmla="*/ 754 w 2831"/>
                  <a:gd name="T31" fmla="*/ 1059 h 4130"/>
                  <a:gd name="T32" fmla="*/ 640 w 2831"/>
                  <a:gd name="T33" fmla="*/ 1110 h 4130"/>
                  <a:gd name="T34" fmla="*/ 598 w 2831"/>
                  <a:gd name="T35" fmla="*/ 1060 h 4130"/>
                  <a:gd name="T36" fmla="*/ 564 w 2831"/>
                  <a:gd name="T37" fmla="*/ 918 h 4130"/>
                  <a:gd name="T38" fmla="*/ 379 w 2831"/>
                  <a:gd name="T39" fmla="*/ 826 h 4130"/>
                  <a:gd name="T40" fmla="*/ 384 w 2831"/>
                  <a:gd name="T41" fmla="*/ 881 h 4130"/>
                  <a:gd name="T42" fmla="*/ 431 w 2831"/>
                  <a:gd name="T43" fmla="*/ 952 h 4130"/>
                  <a:gd name="T44" fmla="*/ 405 w 2831"/>
                  <a:gd name="T45" fmla="*/ 998 h 4130"/>
                  <a:gd name="T46" fmla="*/ 310 w 2831"/>
                  <a:gd name="T47" fmla="*/ 1036 h 4130"/>
                  <a:gd name="T48" fmla="*/ 188 w 2831"/>
                  <a:gd name="T49" fmla="*/ 1002 h 4130"/>
                  <a:gd name="T50" fmla="*/ 279 w 2831"/>
                  <a:gd name="T51" fmla="*/ 955 h 4130"/>
                  <a:gd name="T52" fmla="*/ 279 w 2831"/>
                  <a:gd name="T53" fmla="*/ 674 h 4130"/>
                  <a:gd name="T54" fmla="*/ 201 w 2831"/>
                  <a:gd name="T55" fmla="*/ 580 h 4130"/>
                  <a:gd name="T56" fmla="*/ 288 w 2831"/>
                  <a:gd name="T57" fmla="*/ 593 h 4130"/>
                  <a:gd name="T58" fmla="*/ 329 w 2831"/>
                  <a:gd name="T59" fmla="*/ 548 h 4130"/>
                  <a:gd name="T60" fmla="*/ 274 w 2831"/>
                  <a:gd name="T61" fmla="*/ 508 h 4130"/>
                  <a:gd name="T62" fmla="*/ 142 w 2831"/>
                  <a:gd name="T63" fmla="*/ 562 h 4130"/>
                  <a:gd name="T64" fmla="*/ 102 w 2831"/>
                  <a:gd name="T65" fmla="*/ 598 h 4130"/>
                  <a:gd name="T66" fmla="*/ 23 w 2831"/>
                  <a:gd name="T67" fmla="*/ 562 h 4130"/>
                  <a:gd name="T68" fmla="*/ 3 w 2831"/>
                  <a:gd name="T69" fmla="*/ 518 h 4130"/>
                  <a:gd name="T70" fmla="*/ 81 w 2831"/>
                  <a:gd name="T71" fmla="*/ 535 h 4130"/>
                  <a:gd name="T72" fmla="*/ 113 w 2831"/>
                  <a:gd name="T73" fmla="*/ 509 h 4130"/>
                  <a:gd name="T74" fmla="*/ 211 w 2831"/>
                  <a:gd name="T75" fmla="*/ 397 h 4130"/>
                  <a:gd name="T76" fmla="*/ 260 w 2831"/>
                  <a:gd name="T77" fmla="*/ 299 h 4130"/>
                  <a:gd name="T78" fmla="*/ 303 w 2831"/>
                  <a:gd name="T79" fmla="*/ 212 h 4130"/>
                  <a:gd name="T80" fmla="*/ 270 w 2831"/>
                  <a:gd name="T81" fmla="*/ 132 h 4130"/>
                  <a:gd name="T82" fmla="*/ 242 w 2831"/>
                  <a:gd name="T83" fmla="*/ 36 h 413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831"/>
                  <a:gd name="T127" fmla="*/ 0 h 4130"/>
                  <a:gd name="T128" fmla="*/ 2831 w 2831"/>
                  <a:gd name="T129" fmla="*/ 4130 h 413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831" h="4130">
                    <a:moveTo>
                      <a:pt x="1000" y="85"/>
                    </a:moveTo>
                    <a:lnTo>
                      <a:pt x="1080" y="23"/>
                    </a:lnTo>
                    <a:lnTo>
                      <a:pt x="1171" y="0"/>
                    </a:lnTo>
                    <a:lnTo>
                      <a:pt x="1327" y="0"/>
                    </a:lnTo>
                    <a:lnTo>
                      <a:pt x="1398" y="17"/>
                    </a:lnTo>
                    <a:lnTo>
                      <a:pt x="1434" y="38"/>
                    </a:lnTo>
                    <a:lnTo>
                      <a:pt x="1449" y="66"/>
                    </a:lnTo>
                    <a:lnTo>
                      <a:pt x="1510" y="59"/>
                    </a:lnTo>
                    <a:lnTo>
                      <a:pt x="1572" y="99"/>
                    </a:lnTo>
                    <a:lnTo>
                      <a:pt x="1616" y="150"/>
                    </a:lnTo>
                    <a:lnTo>
                      <a:pt x="1633" y="245"/>
                    </a:lnTo>
                    <a:lnTo>
                      <a:pt x="1612" y="393"/>
                    </a:lnTo>
                    <a:lnTo>
                      <a:pt x="1597" y="448"/>
                    </a:lnTo>
                    <a:lnTo>
                      <a:pt x="1612" y="572"/>
                    </a:lnTo>
                    <a:lnTo>
                      <a:pt x="1593" y="631"/>
                    </a:lnTo>
                    <a:lnTo>
                      <a:pt x="1590" y="703"/>
                    </a:lnTo>
                    <a:lnTo>
                      <a:pt x="1645" y="703"/>
                    </a:lnTo>
                    <a:lnTo>
                      <a:pt x="1673" y="743"/>
                    </a:lnTo>
                    <a:lnTo>
                      <a:pt x="1698" y="832"/>
                    </a:lnTo>
                    <a:lnTo>
                      <a:pt x="1757" y="847"/>
                    </a:lnTo>
                    <a:lnTo>
                      <a:pt x="2118" y="998"/>
                    </a:lnTo>
                    <a:lnTo>
                      <a:pt x="2170" y="1058"/>
                    </a:lnTo>
                    <a:lnTo>
                      <a:pt x="2227" y="1106"/>
                    </a:lnTo>
                    <a:lnTo>
                      <a:pt x="2249" y="1154"/>
                    </a:lnTo>
                    <a:lnTo>
                      <a:pt x="2274" y="1262"/>
                    </a:lnTo>
                    <a:lnTo>
                      <a:pt x="2278" y="1539"/>
                    </a:lnTo>
                    <a:lnTo>
                      <a:pt x="2246" y="1863"/>
                    </a:lnTo>
                    <a:lnTo>
                      <a:pt x="2445" y="2189"/>
                    </a:lnTo>
                    <a:lnTo>
                      <a:pt x="2573" y="2414"/>
                    </a:lnTo>
                    <a:lnTo>
                      <a:pt x="2580" y="2556"/>
                    </a:lnTo>
                    <a:lnTo>
                      <a:pt x="2474" y="2648"/>
                    </a:lnTo>
                    <a:lnTo>
                      <a:pt x="2333" y="2684"/>
                    </a:lnTo>
                    <a:lnTo>
                      <a:pt x="2263" y="2811"/>
                    </a:lnTo>
                    <a:lnTo>
                      <a:pt x="2187" y="2912"/>
                    </a:lnTo>
                    <a:lnTo>
                      <a:pt x="2175" y="2948"/>
                    </a:lnTo>
                    <a:lnTo>
                      <a:pt x="2240" y="3005"/>
                    </a:lnTo>
                    <a:lnTo>
                      <a:pt x="2234" y="3127"/>
                    </a:lnTo>
                    <a:lnTo>
                      <a:pt x="2306" y="3130"/>
                    </a:lnTo>
                    <a:lnTo>
                      <a:pt x="2529" y="3218"/>
                    </a:lnTo>
                    <a:lnTo>
                      <a:pt x="2601" y="3305"/>
                    </a:lnTo>
                    <a:lnTo>
                      <a:pt x="2624" y="3438"/>
                    </a:lnTo>
                    <a:lnTo>
                      <a:pt x="2624" y="3493"/>
                    </a:lnTo>
                    <a:lnTo>
                      <a:pt x="2628" y="3526"/>
                    </a:lnTo>
                    <a:lnTo>
                      <a:pt x="2696" y="3512"/>
                    </a:lnTo>
                    <a:lnTo>
                      <a:pt x="2772" y="3566"/>
                    </a:lnTo>
                    <a:lnTo>
                      <a:pt x="2831" y="3653"/>
                    </a:lnTo>
                    <a:lnTo>
                      <a:pt x="2820" y="3788"/>
                    </a:lnTo>
                    <a:lnTo>
                      <a:pt x="2748" y="3940"/>
                    </a:lnTo>
                    <a:lnTo>
                      <a:pt x="2672" y="3896"/>
                    </a:lnTo>
                    <a:lnTo>
                      <a:pt x="2537" y="4126"/>
                    </a:lnTo>
                    <a:lnTo>
                      <a:pt x="2333" y="4130"/>
                    </a:lnTo>
                    <a:lnTo>
                      <a:pt x="2126" y="4064"/>
                    </a:lnTo>
                    <a:lnTo>
                      <a:pt x="2122" y="3991"/>
                    </a:lnTo>
                    <a:lnTo>
                      <a:pt x="2179" y="3944"/>
                    </a:lnTo>
                    <a:lnTo>
                      <a:pt x="2318" y="3898"/>
                    </a:lnTo>
                    <a:lnTo>
                      <a:pt x="2343" y="3817"/>
                    </a:lnTo>
                    <a:lnTo>
                      <a:pt x="2055" y="3417"/>
                    </a:lnTo>
                    <a:lnTo>
                      <a:pt x="1626" y="2849"/>
                    </a:lnTo>
                    <a:lnTo>
                      <a:pt x="1335" y="2995"/>
                    </a:lnTo>
                    <a:lnTo>
                      <a:pt x="1382" y="3075"/>
                    </a:lnTo>
                    <a:lnTo>
                      <a:pt x="1331" y="3170"/>
                    </a:lnTo>
                    <a:lnTo>
                      <a:pt x="1371" y="3203"/>
                    </a:lnTo>
                    <a:lnTo>
                      <a:pt x="1398" y="3279"/>
                    </a:lnTo>
                    <a:lnTo>
                      <a:pt x="1502" y="3349"/>
                    </a:lnTo>
                    <a:lnTo>
                      <a:pt x="1561" y="3421"/>
                    </a:lnTo>
                    <a:lnTo>
                      <a:pt x="1569" y="3541"/>
                    </a:lnTo>
                    <a:lnTo>
                      <a:pt x="1533" y="3581"/>
                    </a:lnTo>
                    <a:lnTo>
                      <a:pt x="1464" y="3600"/>
                    </a:lnTo>
                    <a:lnTo>
                      <a:pt x="1474" y="3712"/>
                    </a:lnTo>
                    <a:lnTo>
                      <a:pt x="1339" y="3788"/>
                    </a:lnTo>
                    <a:lnTo>
                      <a:pt x="1268" y="3767"/>
                    </a:lnTo>
                    <a:lnTo>
                      <a:pt x="1128" y="3853"/>
                    </a:lnTo>
                    <a:lnTo>
                      <a:pt x="888" y="3832"/>
                    </a:lnTo>
                    <a:lnTo>
                      <a:pt x="723" y="3805"/>
                    </a:lnTo>
                    <a:lnTo>
                      <a:pt x="684" y="3729"/>
                    </a:lnTo>
                    <a:lnTo>
                      <a:pt x="705" y="3649"/>
                    </a:lnTo>
                    <a:lnTo>
                      <a:pt x="821" y="3617"/>
                    </a:lnTo>
                    <a:lnTo>
                      <a:pt x="1015" y="3552"/>
                    </a:lnTo>
                    <a:lnTo>
                      <a:pt x="1091" y="3493"/>
                    </a:lnTo>
                    <a:lnTo>
                      <a:pt x="935" y="2876"/>
                    </a:lnTo>
                    <a:lnTo>
                      <a:pt x="1015" y="2509"/>
                    </a:lnTo>
                    <a:lnTo>
                      <a:pt x="806" y="2267"/>
                    </a:lnTo>
                    <a:lnTo>
                      <a:pt x="732" y="2210"/>
                    </a:lnTo>
                    <a:lnTo>
                      <a:pt x="732" y="2157"/>
                    </a:lnTo>
                    <a:lnTo>
                      <a:pt x="761" y="2153"/>
                    </a:lnTo>
                    <a:lnTo>
                      <a:pt x="909" y="2210"/>
                    </a:lnTo>
                    <a:lnTo>
                      <a:pt x="1051" y="2207"/>
                    </a:lnTo>
                    <a:lnTo>
                      <a:pt x="1099" y="2222"/>
                    </a:lnTo>
                    <a:lnTo>
                      <a:pt x="1099" y="2138"/>
                    </a:lnTo>
                    <a:lnTo>
                      <a:pt x="1200" y="2039"/>
                    </a:lnTo>
                    <a:lnTo>
                      <a:pt x="1147" y="1872"/>
                    </a:lnTo>
                    <a:lnTo>
                      <a:pt x="1084" y="1807"/>
                    </a:lnTo>
                    <a:lnTo>
                      <a:pt x="1000" y="1891"/>
                    </a:lnTo>
                    <a:lnTo>
                      <a:pt x="698" y="2070"/>
                    </a:lnTo>
                    <a:lnTo>
                      <a:pt x="597" y="2098"/>
                    </a:lnTo>
                    <a:lnTo>
                      <a:pt x="517" y="2091"/>
                    </a:lnTo>
                    <a:lnTo>
                      <a:pt x="464" y="2165"/>
                    </a:lnTo>
                    <a:lnTo>
                      <a:pt x="399" y="2142"/>
                    </a:lnTo>
                    <a:lnTo>
                      <a:pt x="371" y="2226"/>
                    </a:lnTo>
                    <a:lnTo>
                      <a:pt x="240" y="2273"/>
                    </a:lnTo>
                    <a:lnTo>
                      <a:pt x="105" y="2229"/>
                    </a:lnTo>
                    <a:lnTo>
                      <a:pt x="84" y="2091"/>
                    </a:lnTo>
                    <a:lnTo>
                      <a:pt x="124" y="2055"/>
                    </a:lnTo>
                    <a:lnTo>
                      <a:pt x="0" y="1963"/>
                    </a:lnTo>
                    <a:lnTo>
                      <a:pt x="11" y="1927"/>
                    </a:lnTo>
                    <a:lnTo>
                      <a:pt x="127" y="1916"/>
                    </a:lnTo>
                    <a:lnTo>
                      <a:pt x="232" y="1946"/>
                    </a:lnTo>
                    <a:lnTo>
                      <a:pt x="295" y="1990"/>
                    </a:lnTo>
                    <a:lnTo>
                      <a:pt x="338" y="1978"/>
                    </a:lnTo>
                    <a:lnTo>
                      <a:pt x="342" y="1927"/>
                    </a:lnTo>
                    <a:lnTo>
                      <a:pt x="411" y="1895"/>
                    </a:lnTo>
                    <a:lnTo>
                      <a:pt x="399" y="1851"/>
                    </a:lnTo>
                    <a:lnTo>
                      <a:pt x="717" y="1520"/>
                    </a:lnTo>
                    <a:lnTo>
                      <a:pt x="768" y="1477"/>
                    </a:lnTo>
                    <a:lnTo>
                      <a:pt x="797" y="1397"/>
                    </a:lnTo>
                    <a:lnTo>
                      <a:pt x="920" y="1165"/>
                    </a:lnTo>
                    <a:lnTo>
                      <a:pt x="949" y="1114"/>
                    </a:lnTo>
                    <a:lnTo>
                      <a:pt x="1088" y="1030"/>
                    </a:lnTo>
                    <a:lnTo>
                      <a:pt x="1194" y="903"/>
                    </a:lnTo>
                    <a:lnTo>
                      <a:pt x="1103" y="790"/>
                    </a:lnTo>
                    <a:lnTo>
                      <a:pt x="1015" y="627"/>
                    </a:lnTo>
                    <a:lnTo>
                      <a:pt x="1027" y="547"/>
                    </a:lnTo>
                    <a:lnTo>
                      <a:pt x="983" y="492"/>
                    </a:lnTo>
                    <a:lnTo>
                      <a:pt x="975" y="292"/>
                    </a:lnTo>
                    <a:lnTo>
                      <a:pt x="888" y="266"/>
                    </a:lnTo>
                    <a:lnTo>
                      <a:pt x="880" y="133"/>
                    </a:lnTo>
                    <a:lnTo>
                      <a:pt x="1000" y="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44" name="Freeform 165"/>
              <p:cNvSpPr>
                <a:spLocks/>
              </p:cNvSpPr>
              <p:nvPr/>
            </p:nvSpPr>
            <p:spPr bwMode="auto">
              <a:xfrm flipH="1">
                <a:off x="3855" y="1307"/>
                <a:ext cx="623" cy="95"/>
              </a:xfrm>
              <a:custGeom>
                <a:avLst/>
                <a:gdLst>
                  <a:gd name="T0" fmla="*/ 227 w 2271"/>
                  <a:gd name="T1" fmla="*/ 0 h 352"/>
                  <a:gd name="T2" fmla="*/ 157 w 2271"/>
                  <a:gd name="T3" fmla="*/ 1 h 352"/>
                  <a:gd name="T4" fmla="*/ 54 w 2271"/>
                  <a:gd name="T5" fmla="*/ 4 h 352"/>
                  <a:gd name="T6" fmla="*/ 7 w 2271"/>
                  <a:gd name="T7" fmla="*/ 14 h 352"/>
                  <a:gd name="T8" fmla="*/ 0 w 2271"/>
                  <a:gd name="T9" fmla="*/ 22 h 352"/>
                  <a:gd name="T10" fmla="*/ 15 w 2271"/>
                  <a:gd name="T11" fmla="*/ 30 h 352"/>
                  <a:gd name="T12" fmla="*/ 79 w 2271"/>
                  <a:gd name="T13" fmla="*/ 30 h 352"/>
                  <a:gd name="T14" fmla="*/ 42 w 2271"/>
                  <a:gd name="T15" fmla="*/ 47 h 352"/>
                  <a:gd name="T16" fmla="*/ 39 w 2271"/>
                  <a:gd name="T17" fmla="*/ 62 h 352"/>
                  <a:gd name="T18" fmla="*/ 72 w 2271"/>
                  <a:gd name="T19" fmla="*/ 74 h 352"/>
                  <a:gd name="T20" fmla="*/ 126 w 2271"/>
                  <a:gd name="T21" fmla="*/ 72 h 352"/>
                  <a:gd name="T22" fmla="*/ 246 w 2271"/>
                  <a:gd name="T23" fmla="*/ 68 h 352"/>
                  <a:gd name="T24" fmla="*/ 256 w 2271"/>
                  <a:gd name="T25" fmla="*/ 82 h 352"/>
                  <a:gd name="T26" fmla="*/ 307 w 2271"/>
                  <a:gd name="T27" fmla="*/ 95 h 352"/>
                  <a:gd name="T28" fmla="*/ 449 w 2271"/>
                  <a:gd name="T29" fmla="*/ 93 h 352"/>
                  <a:gd name="T30" fmla="*/ 591 w 2271"/>
                  <a:gd name="T31" fmla="*/ 82 h 352"/>
                  <a:gd name="T32" fmla="*/ 623 w 2271"/>
                  <a:gd name="T33" fmla="*/ 59 h 352"/>
                  <a:gd name="T34" fmla="*/ 572 w 2271"/>
                  <a:gd name="T35" fmla="*/ 43 h 352"/>
                  <a:gd name="T36" fmla="*/ 505 w 2271"/>
                  <a:gd name="T37" fmla="*/ 47 h 352"/>
                  <a:gd name="T38" fmla="*/ 451 w 2271"/>
                  <a:gd name="T39" fmla="*/ 60 h 352"/>
                  <a:gd name="T40" fmla="*/ 402 w 2271"/>
                  <a:gd name="T41" fmla="*/ 62 h 352"/>
                  <a:gd name="T42" fmla="*/ 377 w 2271"/>
                  <a:gd name="T43" fmla="*/ 56 h 352"/>
                  <a:gd name="T44" fmla="*/ 377 w 2271"/>
                  <a:gd name="T45" fmla="*/ 36 h 352"/>
                  <a:gd name="T46" fmla="*/ 372 w 2271"/>
                  <a:gd name="T47" fmla="*/ 35 h 352"/>
                  <a:gd name="T48" fmla="*/ 359 w 2271"/>
                  <a:gd name="T49" fmla="*/ 29 h 352"/>
                  <a:gd name="T50" fmla="*/ 346 w 2271"/>
                  <a:gd name="T51" fmla="*/ 24 h 352"/>
                  <a:gd name="T52" fmla="*/ 339 w 2271"/>
                  <a:gd name="T53" fmla="*/ 21 h 352"/>
                  <a:gd name="T54" fmla="*/ 302 w 2271"/>
                  <a:gd name="T55" fmla="*/ 18 h 352"/>
                  <a:gd name="T56" fmla="*/ 269 w 2271"/>
                  <a:gd name="T57" fmla="*/ 16 h 352"/>
                  <a:gd name="T58" fmla="*/ 244 w 2271"/>
                  <a:gd name="T59" fmla="*/ 3 h 352"/>
                  <a:gd name="T60" fmla="*/ 227 w 2271"/>
                  <a:gd name="T61" fmla="*/ 0 h 352"/>
                  <a:gd name="T62" fmla="*/ 227 w 2271"/>
                  <a:gd name="T63" fmla="*/ 0 h 35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271"/>
                  <a:gd name="T97" fmla="*/ 0 h 352"/>
                  <a:gd name="T98" fmla="*/ 2271 w 2271"/>
                  <a:gd name="T99" fmla="*/ 352 h 35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271" h="352">
                    <a:moveTo>
                      <a:pt x="826" y="0"/>
                    </a:moveTo>
                    <a:lnTo>
                      <a:pt x="571" y="4"/>
                    </a:lnTo>
                    <a:lnTo>
                      <a:pt x="196" y="16"/>
                    </a:lnTo>
                    <a:lnTo>
                      <a:pt x="25" y="52"/>
                    </a:lnTo>
                    <a:lnTo>
                      <a:pt x="0" y="80"/>
                    </a:lnTo>
                    <a:lnTo>
                      <a:pt x="54" y="112"/>
                    </a:lnTo>
                    <a:lnTo>
                      <a:pt x="287" y="112"/>
                    </a:lnTo>
                    <a:lnTo>
                      <a:pt x="152" y="175"/>
                    </a:lnTo>
                    <a:lnTo>
                      <a:pt x="141" y="228"/>
                    </a:lnTo>
                    <a:lnTo>
                      <a:pt x="261" y="276"/>
                    </a:lnTo>
                    <a:lnTo>
                      <a:pt x="459" y="268"/>
                    </a:lnTo>
                    <a:lnTo>
                      <a:pt x="896" y="251"/>
                    </a:lnTo>
                    <a:lnTo>
                      <a:pt x="932" y="304"/>
                    </a:lnTo>
                    <a:lnTo>
                      <a:pt x="1120" y="352"/>
                    </a:lnTo>
                    <a:lnTo>
                      <a:pt x="1638" y="346"/>
                    </a:lnTo>
                    <a:lnTo>
                      <a:pt x="2155" y="304"/>
                    </a:lnTo>
                    <a:lnTo>
                      <a:pt x="2271" y="219"/>
                    </a:lnTo>
                    <a:lnTo>
                      <a:pt x="2084" y="160"/>
                    </a:lnTo>
                    <a:lnTo>
                      <a:pt x="1841" y="175"/>
                    </a:lnTo>
                    <a:lnTo>
                      <a:pt x="1645" y="223"/>
                    </a:lnTo>
                    <a:lnTo>
                      <a:pt x="1466" y="228"/>
                    </a:lnTo>
                    <a:lnTo>
                      <a:pt x="1375" y="208"/>
                    </a:lnTo>
                    <a:lnTo>
                      <a:pt x="1375" y="135"/>
                    </a:lnTo>
                    <a:lnTo>
                      <a:pt x="1356" y="128"/>
                    </a:lnTo>
                    <a:lnTo>
                      <a:pt x="1310" y="107"/>
                    </a:lnTo>
                    <a:lnTo>
                      <a:pt x="1263" y="88"/>
                    </a:lnTo>
                    <a:lnTo>
                      <a:pt x="1234" y="76"/>
                    </a:lnTo>
                    <a:lnTo>
                      <a:pt x="1101" y="67"/>
                    </a:lnTo>
                    <a:lnTo>
                      <a:pt x="982" y="59"/>
                    </a:lnTo>
                    <a:lnTo>
                      <a:pt x="888" y="12"/>
                    </a:lnTo>
                    <a:lnTo>
                      <a:pt x="826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45" name="Freeform 166"/>
              <p:cNvSpPr>
                <a:spLocks/>
              </p:cNvSpPr>
              <p:nvPr/>
            </p:nvSpPr>
            <p:spPr bwMode="auto">
              <a:xfrm flipH="1">
                <a:off x="4259" y="1192"/>
                <a:ext cx="53" cy="62"/>
              </a:xfrm>
              <a:custGeom>
                <a:avLst/>
                <a:gdLst>
                  <a:gd name="T0" fmla="*/ 10 w 194"/>
                  <a:gd name="T1" fmla="*/ 0 h 230"/>
                  <a:gd name="T2" fmla="*/ 0 w 194"/>
                  <a:gd name="T3" fmla="*/ 62 h 230"/>
                  <a:gd name="T4" fmla="*/ 53 w 194"/>
                  <a:gd name="T5" fmla="*/ 25 h 230"/>
                  <a:gd name="T6" fmla="*/ 10 w 194"/>
                  <a:gd name="T7" fmla="*/ 0 h 230"/>
                  <a:gd name="T8" fmla="*/ 10 w 194"/>
                  <a:gd name="T9" fmla="*/ 0 h 2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230"/>
                  <a:gd name="T17" fmla="*/ 194 w 194"/>
                  <a:gd name="T18" fmla="*/ 230 h 2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230">
                    <a:moveTo>
                      <a:pt x="38" y="0"/>
                    </a:moveTo>
                    <a:lnTo>
                      <a:pt x="0" y="230"/>
                    </a:lnTo>
                    <a:lnTo>
                      <a:pt x="194" y="9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46" name="Freeform 167"/>
              <p:cNvSpPr>
                <a:spLocks/>
              </p:cNvSpPr>
              <p:nvPr/>
            </p:nvSpPr>
            <p:spPr bwMode="auto">
              <a:xfrm flipH="1">
                <a:off x="3894" y="1199"/>
                <a:ext cx="31" cy="79"/>
              </a:xfrm>
              <a:custGeom>
                <a:avLst/>
                <a:gdLst>
                  <a:gd name="T0" fmla="*/ 19 w 112"/>
                  <a:gd name="T1" fmla="*/ 0 h 293"/>
                  <a:gd name="T2" fmla="*/ 31 w 112"/>
                  <a:gd name="T3" fmla="*/ 34 h 293"/>
                  <a:gd name="T4" fmla="*/ 14 w 112"/>
                  <a:gd name="T5" fmla="*/ 79 h 293"/>
                  <a:gd name="T6" fmla="*/ 0 w 112"/>
                  <a:gd name="T7" fmla="*/ 54 h 293"/>
                  <a:gd name="T8" fmla="*/ 19 w 112"/>
                  <a:gd name="T9" fmla="*/ 0 h 293"/>
                  <a:gd name="T10" fmla="*/ 19 w 112"/>
                  <a:gd name="T11" fmla="*/ 0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293"/>
                  <a:gd name="T20" fmla="*/ 112 w 112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293">
                    <a:moveTo>
                      <a:pt x="68" y="0"/>
                    </a:moveTo>
                    <a:lnTo>
                      <a:pt x="112" y="126"/>
                    </a:lnTo>
                    <a:lnTo>
                      <a:pt x="49" y="293"/>
                    </a:lnTo>
                    <a:lnTo>
                      <a:pt x="0" y="20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47" name="Freeform 168"/>
              <p:cNvSpPr>
                <a:spLocks/>
              </p:cNvSpPr>
              <p:nvPr/>
            </p:nvSpPr>
            <p:spPr bwMode="auto">
              <a:xfrm flipH="1">
                <a:off x="4217" y="1175"/>
                <a:ext cx="214" cy="101"/>
              </a:xfrm>
              <a:custGeom>
                <a:avLst/>
                <a:gdLst>
                  <a:gd name="T0" fmla="*/ 3 w 780"/>
                  <a:gd name="T1" fmla="*/ 64 h 378"/>
                  <a:gd name="T2" fmla="*/ 17 w 780"/>
                  <a:gd name="T3" fmla="*/ 57 h 378"/>
                  <a:gd name="T4" fmla="*/ 44 w 780"/>
                  <a:gd name="T5" fmla="*/ 70 h 378"/>
                  <a:gd name="T6" fmla="*/ 53 w 780"/>
                  <a:gd name="T7" fmla="*/ 55 h 378"/>
                  <a:gd name="T8" fmla="*/ 76 w 780"/>
                  <a:gd name="T9" fmla="*/ 73 h 378"/>
                  <a:gd name="T10" fmla="*/ 68 w 780"/>
                  <a:gd name="T11" fmla="*/ 48 h 378"/>
                  <a:gd name="T12" fmla="*/ 98 w 780"/>
                  <a:gd name="T13" fmla="*/ 44 h 378"/>
                  <a:gd name="T14" fmla="*/ 87 w 780"/>
                  <a:gd name="T15" fmla="*/ 25 h 378"/>
                  <a:gd name="T16" fmla="*/ 100 w 780"/>
                  <a:gd name="T17" fmla="*/ 0 h 378"/>
                  <a:gd name="T18" fmla="*/ 124 w 780"/>
                  <a:gd name="T19" fmla="*/ 25 h 378"/>
                  <a:gd name="T20" fmla="*/ 127 w 780"/>
                  <a:gd name="T21" fmla="*/ 64 h 378"/>
                  <a:gd name="T22" fmla="*/ 157 w 780"/>
                  <a:gd name="T23" fmla="*/ 36 h 378"/>
                  <a:gd name="T24" fmla="*/ 214 w 780"/>
                  <a:gd name="T25" fmla="*/ 37 h 378"/>
                  <a:gd name="T26" fmla="*/ 199 w 780"/>
                  <a:gd name="T27" fmla="*/ 57 h 378"/>
                  <a:gd name="T28" fmla="*/ 206 w 780"/>
                  <a:gd name="T29" fmla="*/ 64 h 378"/>
                  <a:gd name="T30" fmla="*/ 202 w 780"/>
                  <a:gd name="T31" fmla="*/ 78 h 378"/>
                  <a:gd name="T32" fmla="*/ 182 w 780"/>
                  <a:gd name="T33" fmla="*/ 92 h 378"/>
                  <a:gd name="T34" fmla="*/ 160 w 780"/>
                  <a:gd name="T35" fmla="*/ 82 h 378"/>
                  <a:gd name="T36" fmla="*/ 136 w 780"/>
                  <a:gd name="T37" fmla="*/ 101 h 378"/>
                  <a:gd name="T38" fmla="*/ 103 w 780"/>
                  <a:gd name="T39" fmla="*/ 101 h 378"/>
                  <a:gd name="T40" fmla="*/ 36 w 780"/>
                  <a:gd name="T41" fmla="*/ 90 h 378"/>
                  <a:gd name="T42" fmla="*/ 11 w 780"/>
                  <a:gd name="T43" fmla="*/ 92 h 378"/>
                  <a:gd name="T44" fmla="*/ 0 w 780"/>
                  <a:gd name="T45" fmla="*/ 76 h 378"/>
                  <a:gd name="T46" fmla="*/ 3 w 780"/>
                  <a:gd name="T47" fmla="*/ 64 h 378"/>
                  <a:gd name="T48" fmla="*/ 3 w 780"/>
                  <a:gd name="T49" fmla="*/ 64 h 37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80"/>
                  <a:gd name="T76" fmla="*/ 0 h 378"/>
                  <a:gd name="T77" fmla="*/ 780 w 780"/>
                  <a:gd name="T78" fmla="*/ 378 h 37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80" h="378">
                    <a:moveTo>
                      <a:pt x="10" y="238"/>
                    </a:moveTo>
                    <a:lnTo>
                      <a:pt x="63" y="213"/>
                    </a:lnTo>
                    <a:lnTo>
                      <a:pt x="160" y="262"/>
                    </a:lnTo>
                    <a:lnTo>
                      <a:pt x="194" y="207"/>
                    </a:lnTo>
                    <a:lnTo>
                      <a:pt x="278" y="272"/>
                    </a:lnTo>
                    <a:lnTo>
                      <a:pt x="248" y="179"/>
                    </a:lnTo>
                    <a:lnTo>
                      <a:pt x="356" y="164"/>
                    </a:lnTo>
                    <a:lnTo>
                      <a:pt x="316" y="95"/>
                    </a:lnTo>
                    <a:lnTo>
                      <a:pt x="364" y="0"/>
                    </a:lnTo>
                    <a:lnTo>
                      <a:pt x="453" y="95"/>
                    </a:lnTo>
                    <a:lnTo>
                      <a:pt x="463" y="238"/>
                    </a:lnTo>
                    <a:lnTo>
                      <a:pt x="571" y="135"/>
                    </a:lnTo>
                    <a:lnTo>
                      <a:pt x="780" y="139"/>
                    </a:lnTo>
                    <a:lnTo>
                      <a:pt x="727" y="213"/>
                    </a:lnTo>
                    <a:lnTo>
                      <a:pt x="752" y="238"/>
                    </a:lnTo>
                    <a:lnTo>
                      <a:pt x="736" y="291"/>
                    </a:lnTo>
                    <a:lnTo>
                      <a:pt x="662" y="344"/>
                    </a:lnTo>
                    <a:lnTo>
                      <a:pt x="584" y="306"/>
                    </a:lnTo>
                    <a:lnTo>
                      <a:pt x="497" y="378"/>
                    </a:lnTo>
                    <a:lnTo>
                      <a:pt x="375" y="378"/>
                    </a:lnTo>
                    <a:lnTo>
                      <a:pt x="132" y="335"/>
                    </a:lnTo>
                    <a:lnTo>
                      <a:pt x="39" y="344"/>
                    </a:lnTo>
                    <a:lnTo>
                      <a:pt x="0" y="285"/>
                    </a:lnTo>
                    <a:lnTo>
                      <a:pt x="10" y="238"/>
                    </a:lnTo>
                    <a:close/>
                  </a:path>
                </a:pathLst>
              </a:custGeom>
              <a:solidFill>
                <a:srgbClr val="CF89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48" name="Freeform 169"/>
              <p:cNvSpPr>
                <a:spLocks/>
              </p:cNvSpPr>
              <p:nvPr/>
            </p:nvSpPr>
            <p:spPr bwMode="auto">
              <a:xfrm flipH="1">
                <a:off x="3845" y="1204"/>
                <a:ext cx="182" cy="151"/>
              </a:xfrm>
              <a:custGeom>
                <a:avLst/>
                <a:gdLst>
                  <a:gd name="T0" fmla="*/ 92 w 664"/>
                  <a:gd name="T1" fmla="*/ 41 h 561"/>
                  <a:gd name="T2" fmla="*/ 127 w 664"/>
                  <a:gd name="T3" fmla="*/ 65 h 561"/>
                  <a:gd name="T4" fmla="*/ 132 w 664"/>
                  <a:gd name="T5" fmla="*/ 29 h 561"/>
                  <a:gd name="T6" fmla="*/ 141 w 664"/>
                  <a:gd name="T7" fmla="*/ 0 h 561"/>
                  <a:gd name="T8" fmla="*/ 157 w 664"/>
                  <a:gd name="T9" fmla="*/ 8 h 561"/>
                  <a:gd name="T10" fmla="*/ 158 w 664"/>
                  <a:gd name="T11" fmla="*/ 53 h 561"/>
                  <a:gd name="T12" fmla="*/ 167 w 664"/>
                  <a:gd name="T13" fmla="*/ 28 h 561"/>
                  <a:gd name="T14" fmla="*/ 182 w 664"/>
                  <a:gd name="T15" fmla="*/ 51 h 561"/>
                  <a:gd name="T16" fmla="*/ 166 w 664"/>
                  <a:gd name="T17" fmla="*/ 92 h 561"/>
                  <a:gd name="T18" fmla="*/ 144 w 664"/>
                  <a:gd name="T19" fmla="*/ 95 h 561"/>
                  <a:gd name="T20" fmla="*/ 110 w 664"/>
                  <a:gd name="T21" fmla="*/ 143 h 561"/>
                  <a:gd name="T22" fmla="*/ 88 w 664"/>
                  <a:gd name="T23" fmla="*/ 151 h 561"/>
                  <a:gd name="T24" fmla="*/ 27 w 664"/>
                  <a:gd name="T25" fmla="*/ 146 h 561"/>
                  <a:gd name="T26" fmla="*/ 0 w 664"/>
                  <a:gd name="T27" fmla="*/ 133 h 561"/>
                  <a:gd name="T28" fmla="*/ 11 w 664"/>
                  <a:gd name="T29" fmla="*/ 114 h 561"/>
                  <a:gd name="T30" fmla="*/ 27 w 664"/>
                  <a:gd name="T31" fmla="*/ 108 h 561"/>
                  <a:gd name="T32" fmla="*/ 71 w 664"/>
                  <a:gd name="T33" fmla="*/ 118 h 561"/>
                  <a:gd name="T34" fmla="*/ 50 w 664"/>
                  <a:gd name="T35" fmla="*/ 96 h 561"/>
                  <a:gd name="T36" fmla="*/ 44 w 664"/>
                  <a:gd name="T37" fmla="*/ 88 h 561"/>
                  <a:gd name="T38" fmla="*/ 92 w 664"/>
                  <a:gd name="T39" fmla="*/ 41 h 561"/>
                  <a:gd name="T40" fmla="*/ 92 w 664"/>
                  <a:gd name="T41" fmla="*/ 41 h 5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4"/>
                  <a:gd name="T64" fmla="*/ 0 h 561"/>
                  <a:gd name="T65" fmla="*/ 664 w 664"/>
                  <a:gd name="T66" fmla="*/ 561 h 56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4" h="561">
                    <a:moveTo>
                      <a:pt x="337" y="152"/>
                    </a:moveTo>
                    <a:lnTo>
                      <a:pt x="464" y="240"/>
                    </a:lnTo>
                    <a:lnTo>
                      <a:pt x="483" y="107"/>
                    </a:lnTo>
                    <a:lnTo>
                      <a:pt x="514" y="0"/>
                    </a:lnTo>
                    <a:lnTo>
                      <a:pt x="571" y="29"/>
                    </a:lnTo>
                    <a:lnTo>
                      <a:pt x="576" y="196"/>
                    </a:lnTo>
                    <a:lnTo>
                      <a:pt x="611" y="103"/>
                    </a:lnTo>
                    <a:lnTo>
                      <a:pt x="664" y="190"/>
                    </a:lnTo>
                    <a:lnTo>
                      <a:pt x="605" y="343"/>
                    </a:lnTo>
                    <a:lnTo>
                      <a:pt x="527" y="352"/>
                    </a:lnTo>
                    <a:lnTo>
                      <a:pt x="401" y="533"/>
                    </a:lnTo>
                    <a:lnTo>
                      <a:pt x="322" y="561"/>
                    </a:lnTo>
                    <a:lnTo>
                      <a:pt x="97" y="542"/>
                    </a:lnTo>
                    <a:lnTo>
                      <a:pt x="0" y="493"/>
                    </a:lnTo>
                    <a:lnTo>
                      <a:pt x="40" y="424"/>
                    </a:lnTo>
                    <a:lnTo>
                      <a:pt x="97" y="401"/>
                    </a:lnTo>
                    <a:lnTo>
                      <a:pt x="259" y="439"/>
                    </a:lnTo>
                    <a:lnTo>
                      <a:pt x="181" y="356"/>
                    </a:lnTo>
                    <a:lnTo>
                      <a:pt x="162" y="327"/>
                    </a:lnTo>
                    <a:lnTo>
                      <a:pt x="337" y="152"/>
                    </a:lnTo>
                    <a:close/>
                  </a:path>
                </a:pathLst>
              </a:custGeom>
              <a:solidFill>
                <a:srgbClr val="CF89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49" name="Freeform 170"/>
              <p:cNvSpPr>
                <a:spLocks/>
              </p:cNvSpPr>
              <p:nvPr/>
            </p:nvSpPr>
            <p:spPr bwMode="auto">
              <a:xfrm flipH="1">
                <a:off x="4184" y="357"/>
                <a:ext cx="34" cy="58"/>
              </a:xfrm>
              <a:custGeom>
                <a:avLst/>
                <a:gdLst>
                  <a:gd name="T0" fmla="*/ 24 w 128"/>
                  <a:gd name="T1" fmla="*/ 10 h 215"/>
                  <a:gd name="T2" fmla="*/ 13 w 128"/>
                  <a:gd name="T3" fmla="*/ 0 h 215"/>
                  <a:gd name="T4" fmla="*/ 0 w 128"/>
                  <a:gd name="T5" fmla="*/ 7 h 215"/>
                  <a:gd name="T6" fmla="*/ 7 w 128"/>
                  <a:gd name="T7" fmla="*/ 25 h 215"/>
                  <a:gd name="T8" fmla="*/ 7 w 128"/>
                  <a:gd name="T9" fmla="*/ 39 h 215"/>
                  <a:gd name="T10" fmla="*/ 22 w 128"/>
                  <a:gd name="T11" fmla="*/ 34 h 215"/>
                  <a:gd name="T12" fmla="*/ 24 w 128"/>
                  <a:gd name="T13" fmla="*/ 58 h 215"/>
                  <a:gd name="T14" fmla="*/ 34 w 128"/>
                  <a:gd name="T15" fmla="*/ 37 h 215"/>
                  <a:gd name="T16" fmla="*/ 18 w 128"/>
                  <a:gd name="T17" fmla="*/ 21 h 215"/>
                  <a:gd name="T18" fmla="*/ 24 w 128"/>
                  <a:gd name="T19" fmla="*/ 10 h 215"/>
                  <a:gd name="T20" fmla="*/ 24 w 128"/>
                  <a:gd name="T21" fmla="*/ 10 h 2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8"/>
                  <a:gd name="T34" fmla="*/ 0 h 215"/>
                  <a:gd name="T35" fmla="*/ 128 w 128"/>
                  <a:gd name="T36" fmla="*/ 215 h 2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8" h="215">
                    <a:moveTo>
                      <a:pt x="90" y="38"/>
                    </a:moveTo>
                    <a:lnTo>
                      <a:pt x="50" y="0"/>
                    </a:lnTo>
                    <a:lnTo>
                      <a:pt x="0" y="25"/>
                    </a:lnTo>
                    <a:lnTo>
                      <a:pt x="25" y="93"/>
                    </a:lnTo>
                    <a:lnTo>
                      <a:pt x="25" y="146"/>
                    </a:lnTo>
                    <a:lnTo>
                      <a:pt x="84" y="127"/>
                    </a:lnTo>
                    <a:lnTo>
                      <a:pt x="90" y="215"/>
                    </a:lnTo>
                    <a:lnTo>
                      <a:pt x="128" y="137"/>
                    </a:lnTo>
                    <a:lnTo>
                      <a:pt x="69" y="78"/>
                    </a:lnTo>
                    <a:lnTo>
                      <a:pt x="90" y="38"/>
                    </a:lnTo>
                    <a:close/>
                  </a:path>
                </a:pathLst>
              </a:custGeom>
              <a:solidFill>
                <a:srgbClr val="FFD8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50" name="Freeform 171"/>
              <p:cNvSpPr>
                <a:spLocks/>
              </p:cNvSpPr>
              <p:nvPr/>
            </p:nvSpPr>
            <p:spPr bwMode="auto">
              <a:xfrm flipH="1">
                <a:off x="4188" y="255"/>
                <a:ext cx="181" cy="126"/>
              </a:xfrm>
              <a:custGeom>
                <a:avLst/>
                <a:gdLst>
                  <a:gd name="T0" fmla="*/ 0 w 662"/>
                  <a:gd name="T1" fmla="*/ 43 h 467"/>
                  <a:gd name="T2" fmla="*/ 12 w 662"/>
                  <a:gd name="T3" fmla="*/ 66 h 467"/>
                  <a:gd name="T4" fmla="*/ 40 w 662"/>
                  <a:gd name="T5" fmla="*/ 71 h 467"/>
                  <a:gd name="T6" fmla="*/ 66 w 662"/>
                  <a:gd name="T7" fmla="*/ 63 h 467"/>
                  <a:gd name="T8" fmla="*/ 77 w 662"/>
                  <a:gd name="T9" fmla="*/ 35 h 467"/>
                  <a:gd name="T10" fmla="*/ 107 w 662"/>
                  <a:gd name="T11" fmla="*/ 34 h 467"/>
                  <a:gd name="T12" fmla="*/ 123 w 662"/>
                  <a:gd name="T13" fmla="*/ 40 h 467"/>
                  <a:gd name="T14" fmla="*/ 117 w 662"/>
                  <a:gd name="T15" fmla="*/ 52 h 467"/>
                  <a:gd name="T16" fmla="*/ 133 w 662"/>
                  <a:gd name="T17" fmla="*/ 63 h 467"/>
                  <a:gd name="T18" fmla="*/ 124 w 662"/>
                  <a:gd name="T19" fmla="*/ 73 h 467"/>
                  <a:gd name="T20" fmla="*/ 129 w 662"/>
                  <a:gd name="T21" fmla="*/ 87 h 467"/>
                  <a:gd name="T22" fmla="*/ 141 w 662"/>
                  <a:gd name="T23" fmla="*/ 100 h 467"/>
                  <a:gd name="T24" fmla="*/ 141 w 662"/>
                  <a:gd name="T25" fmla="*/ 112 h 467"/>
                  <a:gd name="T26" fmla="*/ 149 w 662"/>
                  <a:gd name="T27" fmla="*/ 126 h 467"/>
                  <a:gd name="T28" fmla="*/ 163 w 662"/>
                  <a:gd name="T29" fmla="*/ 126 h 467"/>
                  <a:gd name="T30" fmla="*/ 169 w 662"/>
                  <a:gd name="T31" fmla="*/ 112 h 467"/>
                  <a:gd name="T32" fmla="*/ 180 w 662"/>
                  <a:gd name="T33" fmla="*/ 108 h 467"/>
                  <a:gd name="T34" fmla="*/ 181 w 662"/>
                  <a:gd name="T35" fmla="*/ 88 h 467"/>
                  <a:gd name="T36" fmla="*/ 171 w 662"/>
                  <a:gd name="T37" fmla="*/ 81 h 467"/>
                  <a:gd name="T38" fmla="*/ 181 w 662"/>
                  <a:gd name="T39" fmla="*/ 71 h 467"/>
                  <a:gd name="T40" fmla="*/ 171 w 662"/>
                  <a:gd name="T41" fmla="*/ 49 h 467"/>
                  <a:gd name="T42" fmla="*/ 160 w 662"/>
                  <a:gd name="T43" fmla="*/ 36 h 467"/>
                  <a:gd name="T44" fmla="*/ 177 w 662"/>
                  <a:gd name="T45" fmla="*/ 31 h 467"/>
                  <a:gd name="T46" fmla="*/ 159 w 662"/>
                  <a:gd name="T47" fmla="*/ 21 h 467"/>
                  <a:gd name="T48" fmla="*/ 138 w 662"/>
                  <a:gd name="T49" fmla="*/ 21 h 467"/>
                  <a:gd name="T50" fmla="*/ 128 w 662"/>
                  <a:gd name="T51" fmla="*/ 9 h 467"/>
                  <a:gd name="T52" fmla="*/ 97 w 662"/>
                  <a:gd name="T53" fmla="*/ 0 h 467"/>
                  <a:gd name="T54" fmla="*/ 77 w 662"/>
                  <a:gd name="T55" fmla="*/ 5 h 467"/>
                  <a:gd name="T56" fmla="*/ 104 w 662"/>
                  <a:gd name="T57" fmla="*/ 15 h 467"/>
                  <a:gd name="T58" fmla="*/ 81 w 662"/>
                  <a:gd name="T59" fmla="*/ 14 h 467"/>
                  <a:gd name="T60" fmla="*/ 53 w 662"/>
                  <a:gd name="T61" fmla="*/ 12 h 467"/>
                  <a:gd name="T62" fmla="*/ 39 w 662"/>
                  <a:gd name="T63" fmla="*/ 21 h 467"/>
                  <a:gd name="T64" fmla="*/ 58 w 662"/>
                  <a:gd name="T65" fmla="*/ 27 h 467"/>
                  <a:gd name="T66" fmla="*/ 43 w 662"/>
                  <a:gd name="T67" fmla="*/ 38 h 467"/>
                  <a:gd name="T68" fmla="*/ 22 w 662"/>
                  <a:gd name="T69" fmla="*/ 34 h 467"/>
                  <a:gd name="T70" fmla="*/ 9 w 662"/>
                  <a:gd name="T71" fmla="*/ 33 h 467"/>
                  <a:gd name="T72" fmla="*/ 0 w 662"/>
                  <a:gd name="T73" fmla="*/ 43 h 467"/>
                  <a:gd name="T74" fmla="*/ 0 w 662"/>
                  <a:gd name="T75" fmla="*/ 43 h 46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62"/>
                  <a:gd name="T115" fmla="*/ 0 h 467"/>
                  <a:gd name="T116" fmla="*/ 662 w 662"/>
                  <a:gd name="T117" fmla="*/ 467 h 46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62" h="467">
                    <a:moveTo>
                      <a:pt x="0" y="159"/>
                    </a:moveTo>
                    <a:lnTo>
                      <a:pt x="44" y="243"/>
                    </a:lnTo>
                    <a:lnTo>
                      <a:pt x="146" y="262"/>
                    </a:lnTo>
                    <a:lnTo>
                      <a:pt x="243" y="234"/>
                    </a:lnTo>
                    <a:lnTo>
                      <a:pt x="281" y="131"/>
                    </a:lnTo>
                    <a:lnTo>
                      <a:pt x="390" y="125"/>
                    </a:lnTo>
                    <a:lnTo>
                      <a:pt x="449" y="150"/>
                    </a:lnTo>
                    <a:lnTo>
                      <a:pt x="428" y="194"/>
                    </a:lnTo>
                    <a:lnTo>
                      <a:pt x="487" y="234"/>
                    </a:lnTo>
                    <a:lnTo>
                      <a:pt x="452" y="272"/>
                    </a:lnTo>
                    <a:lnTo>
                      <a:pt x="471" y="321"/>
                    </a:lnTo>
                    <a:lnTo>
                      <a:pt x="515" y="370"/>
                    </a:lnTo>
                    <a:lnTo>
                      <a:pt x="515" y="414"/>
                    </a:lnTo>
                    <a:lnTo>
                      <a:pt x="546" y="467"/>
                    </a:lnTo>
                    <a:lnTo>
                      <a:pt x="595" y="467"/>
                    </a:lnTo>
                    <a:lnTo>
                      <a:pt x="618" y="414"/>
                    </a:lnTo>
                    <a:lnTo>
                      <a:pt x="658" y="399"/>
                    </a:lnTo>
                    <a:lnTo>
                      <a:pt x="662" y="327"/>
                    </a:lnTo>
                    <a:lnTo>
                      <a:pt x="627" y="302"/>
                    </a:lnTo>
                    <a:lnTo>
                      <a:pt x="662" y="262"/>
                    </a:lnTo>
                    <a:lnTo>
                      <a:pt x="627" y="180"/>
                    </a:lnTo>
                    <a:lnTo>
                      <a:pt x="584" y="135"/>
                    </a:lnTo>
                    <a:lnTo>
                      <a:pt x="648" y="116"/>
                    </a:lnTo>
                    <a:lnTo>
                      <a:pt x="580" y="78"/>
                    </a:lnTo>
                    <a:lnTo>
                      <a:pt x="506" y="78"/>
                    </a:lnTo>
                    <a:lnTo>
                      <a:pt x="468" y="34"/>
                    </a:lnTo>
                    <a:lnTo>
                      <a:pt x="355" y="0"/>
                    </a:lnTo>
                    <a:lnTo>
                      <a:pt x="281" y="19"/>
                    </a:lnTo>
                    <a:lnTo>
                      <a:pt x="380" y="57"/>
                    </a:lnTo>
                    <a:lnTo>
                      <a:pt x="296" y="53"/>
                    </a:lnTo>
                    <a:lnTo>
                      <a:pt x="194" y="43"/>
                    </a:lnTo>
                    <a:lnTo>
                      <a:pt x="141" y="78"/>
                    </a:lnTo>
                    <a:lnTo>
                      <a:pt x="213" y="100"/>
                    </a:lnTo>
                    <a:lnTo>
                      <a:pt x="156" y="140"/>
                    </a:lnTo>
                    <a:lnTo>
                      <a:pt x="82" y="125"/>
                    </a:lnTo>
                    <a:lnTo>
                      <a:pt x="34" y="121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CCC4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51" name="Freeform 172"/>
              <p:cNvSpPr>
                <a:spLocks/>
              </p:cNvSpPr>
              <p:nvPr/>
            </p:nvSpPr>
            <p:spPr bwMode="auto">
              <a:xfrm flipH="1">
                <a:off x="4166" y="484"/>
                <a:ext cx="118" cy="123"/>
              </a:xfrm>
              <a:custGeom>
                <a:avLst/>
                <a:gdLst>
                  <a:gd name="T0" fmla="*/ 74 w 428"/>
                  <a:gd name="T1" fmla="*/ 29 h 458"/>
                  <a:gd name="T2" fmla="*/ 98 w 428"/>
                  <a:gd name="T3" fmla="*/ 26 h 458"/>
                  <a:gd name="T4" fmla="*/ 118 w 428"/>
                  <a:gd name="T5" fmla="*/ 0 h 458"/>
                  <a:gd name="T6" fmla="*/ 110 w 428"/>
                  <a:gd name="T7" fmla="*/ 47 h 458"/>
                  <a:gd name="T8" fmla="*/ 74 w 428"/>
                  <a:gd name="T9" fmla="*/ 108 h 458"/>
                  <a:gd name="T10" fmla="*/ 53 w 428"/>
                  <a:gd name="T11" fmla="*/ 89 h 458"/>
                  <a:gd name="T12" fmla="*/ 34 w 428"/>
                  <a:gd name="T13" fmla="*/ 89 h 458"/>
                  <a:gd name="T14" fmla="*/ 15 w 428"/>
                  <a:gd name="T15" fmla="*/ 123 h 458"/>
                  <a:gd name="T16" fmla="*/ 0 w 428"/>
                  <a:gd name="T17" fmla="*/ 92 h 458"/>
                  <a:gd name="T18" fmla="*/ 16 w 428"/>
                  <a:gd name="T19" fmla="*/ 51 h 458"/>
                  <a:gd name="T20" fmla="*/ 17 w 428"/>
                  <a:gd name="T21" fmla="*/ 28 h 458"/>
                  <a:gd name="T22" fmla="*/ 38 w 428"/>
                  <a:gd name="T23" fmla="*/ 25 h 458"/>
                  <a:gd name="T24" fmla="*/ 53 w 428"/>
                  <a:gd name="T25" fmla="*/ 25 h 458"/>
                  <a:gd name="T26" fmla="*/ 83 w 428"/>
                  <a:gd name="T27" fmla="*/ 8 h 458"/>
                  <a:gd name="T28" fmla="*/ 74 w 428"/>
                  <a:gd name="T29" fmla="*/ 29 h 458"/>
                  <a:gd name="T30" fmla="*/ 74 w 428"/>
                  <a:gd name="T31" fmla="*/ 29 h 45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8"/>
                  <a:gd name="T49" fmla="*/ 0 h 458"/>
                  <a:gd name="T50" fmla="*/ 428 w 428"/>
                  <a:gd name="T51" fmla="*/ 458 h 45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8" h="458">
                    <a:moveTo>
                      <a:pt x="268" y="107"/>
                    </a:moveTo>
                    <a:lnTo>
                      <a:pt x="355" y="97"/>
                    </a:lnTo>
                    <a:lnTo>
                      <a:pt x="428" y="0"/>
                    </a:lnTo>
                    <a:lnTo>
                      <a:pt x="399" y="175"/>
                    </a:lnTo>
                    <a:lnTo>
                      <a:pt x="268" y="401"/>
                    </a:lnTo>
                    <a:lnTo>
                      <a:pt x="194" y="333"/>
                    </a:lnTo>
                    <a:lnTo>
                      <a:pt x="125" y="333"/>
                    </a:lnTo>
                    <a:lnTo>
                      <a:pt x="53" y="458"/>
                    </a:lnTo>
                    <a:lnTo>
                      <a:pt x="0" y="342"/>
                    </a:lnTo>
                    <a:lnTo>
                      <a:pt x="59" y="190"/>
                    </a:lnTo>
                    <a:lnTo>
                      <a:pt x="62" y="103"/>
                    </a:lnTo>
                    <a:lnTo>
                      <a:pt x="137" y="93"/>
                    </a:lnTo>
                    <a:lnTo>
                      <a:pt x="194" y="93"/>
                    </a:lnTo>
                    <a:lnTo>
                      <a:pt x="302" y="29"/>
                    </a:lnTo>
                    <a:lnTo>
                      <a:pt x="268" y="107"/>
                    </a:lnTo>
                    <a:close/>
                  </a:path>
                </a:pathLst>
              </a:custGeom>
              <a:solidFill>
                <a:srgbClr val="E0E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52" name="Freeform 173"/>
              <p:cNvSpPr>
                <a:spLocks/>
              </p:cNvSpPr>
              <p:nvPr/>
            </p:nvSpPr>
            <p:spPr bwMode="auto">
              <a:xfrm flipH="1">
                <a:off x="4471" y="753"/>
                <a:ext cx="41" cy="74"/>
              </a:xfrm>
              <a:custGeom>
                <a:avLst/>
                <a:gdLst>
                  <a:gd name="T0" fmla="*/ 8 w 146"/>
                  <a:gd name="T1" fmla="*/ 20 h 274"/>
                  <a:gd name="T2" fmla="*/ 13 w 146"/>
                  <a:gd name="T3" fmla="*/ 0 h 274"/>
                  <a:gd name="T4" fmla="*/ 24 w 146"/>
                  <a:gd name="T5" fmla="*/ 12 h 274"/>
                  <a:gd name="T6" fmla="*/ 41 w 146"/>
                  <a:gd name="T7" fmla="*/ 55 h 274"/>
                  <a:gd name="T8" fmla="*/ 20 w 146"/>
                  <a:gd name="T9" fmla="*/ 74 h 274"/>
                  <a:gd name="T10" fmla="*/ 0 w 146"/>
                  <a:gd name="T11" fmla="*/ 32 h 274"/>
                  <a:gd name="T12" fmla="*/ 16 w 146"/>
                  <a:gd name="T13" fmla="*/ 33 h 274"/>
                  <a:gd name="T14" fmla="*/ 8 w 146"/>
                  <a:gd name="T15" fmla="*/ 20 h 274"/>
                  <a:gd name="T16" fmla="*/ 8 w 146"/>
                  <a:gd name="T17" fmla="*/ 20 h 2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6"/>
                  <a:gd name="T28" fmla="*/ 0 h 274"/>
                  <a:gd name="T29" fmla="*/ 146 w 146"/>
                  <a:gd name="T30" fmla="*/ 274 h 2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6" h="274">
                    <a:moveTo>
                      <a:pt x="28" y="74"/>
                    </a:moveTo>
                    <a:lnTo>
                      <a:pt x="47" y="0"/>
                    </a:lnTo>
                    <a:lnTo>
                      <a:pt x="87" y="46"/>
                    </a:lnTo>
                    <a:lnTo>
                      <a:pt x="146" y="202"/>
                    </a:lnTo>
                    <a:lnTo>
                      <a:pt x="72" y="274"/>
                    </a:lnTo>
                    <a:lnTo>
                      <a:pt x="0" y="118"/>
                    </a:lnTo>
                    <a:lnTo>
                      <a:pt x="57" y="124"/>
                    </a:lnTo>
                    <a:lnTo>
                      <a:pt x="28" y="74"/>
                    </a:lnTo>
                    <a:close/>
                  </a:path>
                </a:pathLst>
              </a:custGeom>
              <a:solidFill>
                <a:srgbClr val="E0E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53" name="Freeform 174"/>
              <p:cNvSpPr>
                <a:spLocks/>
              </p:cNvSpPr>
              <p:nvPr/>
            </p:nvSpPr>
            <p:spPr bwMode="auto">
              <a:xfrm flipH="1">
                <a:off x="4244" y="520"/>
                <a:ext cx="254" cy="290"/>
              </a:xfrm>
              <a:custGeom>
                <a:avLst/>
                <a:gdLst>
                  <a:gd name="T0" fmla="*/ 0 w 928"/>
                  <a:gd name="T1" fmla="*/ 233 h 1080"/>
                  <a:gd name="T2" fmla="*/ 21 w 928"/>
                  <a:gd name="T3" fmla="*/ 231 h 1080"/>
                  <a:gd name="T4" fmla="*/ 40 w 928"/>
                  <a:gd name="T5" fmla="*/ 226 h 1080"/>
                  <a:gd name="T6" fmla="*/ 67 w 928"/>
                  <a:gd name="T7" fmla="*/ 177 h 1080"/>
                  <a:gd name="T8" fmla="*/ 103 w 928"/>
                  <a:gd name="T9" fmla="*/ 156 h 1080"/>
                  <a:gd name="T10" fmla="*/ 104 w 928"/>
                  <a:gd name="T11" fmla="*/ 148 h 1080"/>
                  <a:gd name="T12" fmla="*/ 125 w 928"/>
                  <a:gd name="T13" fmla="*/ 148 h 1080"/>
                  <a:gd name="T14" fmla="*/ 114 w 928"/>
                  <a:gd name="T15" fmla="*/ 118 h 1080"/>
                  <a:gd name="T16" fmla="*/ 132 w 928"/>
                  <a:gd name="T17" fmla="*/ 80 h 1080"/>
                  <a:gd name="T18" fmla="*/ 139 w 928"/>
                  <a:gd name="T19" fmla="*/ 54 h 1080"/>
                  <a:gd name="T20" fmla="*/ 151 w 928"/>
                  <a:gd name="T21" fmla="*/ 62 h 1080"/>
                  <a:gd name="T22" fmla="*/ 154 w 928"/>
                  <a:gd name="T23" fmla="*/ 34 h 1080"/>
                  <a:gd name="T24" fmla="*/ 198 w 928"/>
                  <a:gd name="T25" fmla="*/ 0 h 1080"/>
                  <a:gd name="T26" fmla="*/ 171 w 928"/>
                  <a:gd name="T27" fmla="*/ 43 h 1080"/>
                  <a:gd name="T28" fmla="*/ 162 w 928"/>
                  <a:gd name="T29" fmla="*/ 71 h 1080"/>
                  <a:gd name="T30" fmla="*/ 174 w 928"/>
                  <a:gd name="T31" fmla="*/ 70 h 1080"/>
                  <a:gd name="T32" fmla="*/ 200 w 928"/>
                  <a:gd name="T33" fmla="*/ 25 h 1080"/>
                  <a:gd name="T34" fmla="*/ 218 w 928"/>
                  <a:gd name="T35" fmla="*/ 8 h 1080"/>
                  <a:gd name="T36" fmla="*/ 208 w 928"/>
                  <a:gd name="T37" fmla="*/ 54 h 1080"/>
                  <a:gd name="T38" fmla="*/ 219 w 928"/>
                  <a:gd name="T39" fmla="*/ 58 h 1080"/>
                  <a:gd name="T40" fmla="*/ 229 w 928"/>
                  <a:gd name="T41" fmla="*/ 88 h 1080"/>
                  <a:gd name="T42" fmla="*/ 219 w 928"/>
                  <a:gd name="T43" fmla="*/ 133 h 1080"/>
                  <a:gd name="T44" fmla="*/ 230 w 928"/>
                  <a:gd name="T45" fmla="*/ 154 h 1080"/>
                  <a:gd name="T46" fmla="*/ 246 w 928"/>
                  <a:gd name="T47" fmla="*/ 191 h 1080"/>
                  <a:gd name="T48" fmla="*/ 254 w 928"/>
                  <a:gd name="T49" fmla="*/ 230 h 1080"/>
                  <a:gd name="T50" fmla="*/ 208 w 928"/>
                  <a:gd name="T51" fmla="*/ 273 h 1080"/>
                  <a:gd name="T52" fmla="*/ 181 w 928"/>
                  <a:gd name="T53" fmla="*/ 209 h 1080"/>
                  <a:gd name="T54" fmla="*/ 159 w 928"/>
                  <a:gd name="T55" fmla="*/ 237 h 1080"/>
                  <a:gd name="T56" fmla="*/ 58 w 928"/>
                  <a:gd name="T57" fmla="*/ 283 h 1080"/>
                  <a:gd name="T58" fmla="*/ 33 w 928"/>
                  <a:gd name="T59" fmla="*/ 290 h 1080"/>
                  <a:gd name="T60" fmla="*/ 11 w 928"/>
                  <a:gd name="T61" fmla="*/ 246 h 1080"/>
                  <a:gd name="T62" fmla="*/ 0 w 928"/>
                  <a:gd name="T63" fmla="*/ 233 h 1080"/>
                  <a:gd name="T64" fmla="*/ 0 w 928"/>
                  <a:gd name="T65" fmla="*/ 233 h 10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28"/>
                  <a:gd name="T100" fmla="*/ 0 h 1080"/>
                  <a:gd name="T101" fmla="*/ 928 w 928"/>
                  <a:gd name="T102" fmla="*/ 1080 h 10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28" h="1080">
                    <a:moveTo>
                      <a:pt x="0" y="869"/>
                    </a:moveTo>
                    <a:lnTo>
                      <a:pt x="78" y="860"/>
                    </a:lnTo>
                    <a:lnTo>
                      <a:pt x="147" y="841"/>
                    </a:lnTo>
                    <a:lnTo>
                      <a:pt x="245" y="660"/>
                    </a:lnTo>
                    <a:lnTo>
                      <a:pt x="377" y="582"/>
                    </a:lnTo>
                    <a:lnTo>
                      <a:pt x="380" y="553"/>
                    </a:lnTo>
                    <a:lnTo>
                      <a:pt x="455" y="553"/>
                    </a:lnTo>
                    <a:lnTo>
                      <a:pt x="415" y="439"/>
                    </a:lnTo>
                    <a:lnTo>
                      <a:pt x="483" y="299"/>
                    </a:lnTo>
                    <a:lnTo>
                      <a:pt x="508" y="202"/>
                    </a:lnTo>
                    <a:lnTo>
                      <a:pt x="552" y="230"/>
                    </a:lnTo>
                    <a:lnTo>
                      <a:pt x="561" y="128"/>
                    </a:lnTo>
                    <a:lnTo>
                      <a:pt x="723" y="0"/>
                    </a:lnTo>
                    <a:lnTo>
                      <a:pt x="626" y="162"/>
                    </a:lnTo>
                    <a:lnTo>
                      <a:pt x="592" y="265"/>
                    </a:lnTo>
                    <a:lnTo>
                      <a:pt x="635" y="259"/>
                    </a:lnTo>
                    <a:lnTo>
                      <a:pt x="732" y="93"/>
                    </a:lnTo>
                    <a:lnTo>
                      <a:pt x="795" y="31"/>
                    </a:lnTo>
                    <a:lnTo>
                      <a:pt x="761" y="202"/>
                    </a:lnTo>
                    <a:lnTo>
                      <a:pt x="801" y="215"/>
                    </a:lnTo>
                    <a:lnTo>
                      <a:pt x="835" y="327"/>
                    </a:lnTo>
                    <a:lnTo>
                      <a:pt x="801" y="495"/>
                    </a:lnTo>
                    <a:lnTo>
                      <a:pt x="841" y="573"/>
                    </a:lnTo>
                    <a:lnTo>
                      <a:pt x="898" y="713"/>
                    </a:lnTo>
                    <a:lnTo>
                      <a:pt x="928" y="856"/>
                    </a:lnTo>
                    <a:lnTo>
                      <a:pt x="761" y="1017"/>
                    </a:lnTo>
                    <a:lnTo>
                      <a:pt x="660" y="778"/>
                    </a:lnTo>
                    <a:lnTo>
                      <a:pt x="582" y="884"/>
                    </a:lnTo>
                    <a:lnTo>
                      <a:pt x="211" y="1055"/>
                    </a:lnTo>
                    <a:lnTo>
                      <a:pt x="122" y="1080"/>
                    </a:lnTo>
                    <a:lnTo>
                      <a:pt x="40" y="915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54" name="Freeform 175"/>
              <p:cNvSpPr>
                <a:spLocks/>
              </p:cNvSpPr>
              <p:nvPr/>
            </p:nvSpPr>
            <p:spPr bwMode="auto">
              <a:xfrm flipH="1">
                <a:off x="3906" y="469"/>
                <a:ext cx="482" cy="818"/>
              </a:xfrm>
              <a:custGeom>
                <a:avLst/>
                <a:gdLst>
                  <a:gd name="T0" fmla="*/ 84 w 1755"/>
                  <a:gd name="T1" fmla="*/ 361 h 3047"/>
                  <a:gd name="T2" fmla="*/ 127 w 1755"/>
                  <a:gd name="T3" fmla="*/ 357 h 3047"/>
                  <a:gd name="T4" fmla="*/ 188 w 1755"/>
                  <a:gd name="T5" fmla="*/ 274 h 3047"/>
                  <a:gd name="T6" fmla="*/ 238 w 1755"/>
                  <a:gd name="T7" fmla="*/ 246 h 3047"/>
                  <a:gd name="T8" fmla="*/ 269 w 1755"/>
                  <a:gd name="T9" fmla="*/ 166 h 3047"/>
                  <a:gd name="T10" fmla="*/ 229 w 1755"/>
                  <a:gd name="T11" fmla="*/ 182 h 3047"/>
                  <a:gd name="T12" fmla="*/ 193 w 1755"/>
                  <a:gd name="T13" fmla="*/ 220 h 3047"/>
                  <a:gd name="T14" fmla="*/ 181 w 1755"/>
                  <a:gd name="T15" fmla="*/ 142 h 3047"/>
                  <a:gd name="T16" fmla="*/ 200 w 1755"/>
                  <a:gd name="T17" fmla="*/ 93 h 3047"/>
                  <a:gd name="T18" fmla="*/ 224 w 1755"/>
                  <a:gd name="T19" fmla="*/ 11 h 3047"/>
                  <a:gd name="T20" fmla="*/ 247 w 1755"/>
                  <a:gd name="T21" fmla="*/ 23 h 3047"/>
                  <a:gd name="T22" fmla="*/ 332 w 1755"/>
                  <a:gd name="T23" fmla="*/ 54 h 3047"/>
                  <a:gd name="T24" fmla="*/ 343 w 1755"/>
                  <a:gd name="T25" fmla="*/ 64 h 3047"/>
                  <a:gd name="T26" fmla="*/ 380 w 1755"/>
                  <a:gd name="T27" fmla="*/ 109 h 3047"/>
                  <a:gd name="T28" fmla="*/ 391 w 1755"/>
                  <a:gd name="T29" fmla="*/ 221 h 3047"/>
                  <a:gd name="T30" fmla="*/ 386 w 1755"/>
                  <a:gd name="T31" fmla="*/ 303 h 3047"/>
                  <a:gd name="T32" fmla="*/ 446 w 1755"/>
                  <a:gd name="T33" fmla="*/ 409 h 3047"/>
                  <a:gd name="T34" fmla="*/ 463 w 1755"/>
                  <a:gd name="T35" fmla="*/ 452 h 3047"/>
                  <a:gd name="T36" fmla="*/ 419 w 1755"/>
                  <a:gd name="T37" fmla="*/ 494 h 3047"/>
                  <a:gd name="T38" fmla="*/ 392 w 1755"/>
                  <a:gd name="T39" fmla="*/ 525 h 3047"/>
                  <a:gd name="T40" fmla="*/ 385 w 1755"/>
                  <a:gd name="T41" fmla="*/ 583 h 3047"/>
                  <a:gd name="T42" fmla="*/ 380 w 1755"/>
                  <a:gd name="T43" fmla="*/ 641 h 3047"/>
                  <a:gd name="T44" fmla="*/ 446 w 1755"/>
                  <a:gd name="T45" fmla="*/ 657 h 3047"/>
                  <a:gd name="T46" fmla="*/ 477 w 1755"/>
                  <a:gd name="T47" fmla="*/ 719 h 3047"/>
                  <a:gd name="T48" fmla="*/ 454 w 1755"/>
                  <a:gd name="T49" fmla="*/ 776 h 3047"/>
                  <a:gd name="T50" fmla="*/ 401 w 1755"/>
                  <a:gd name="T51" fmla="*/ 818 h 3047"/>
                  <a:gd name="T52" fmla="*/ 360 w 1755"/>
                  <a:gd name="T53" fmla="*/ 777 h 3047"/>
                  <a:gd name="T54" fmla="*/ 311 w 1755"/>
                  <a:gd name="T55" fmla="*/ 715 h 3047"/>
                  <a:gd name="T56" fmla="*/ 226 w 1755"/>
                  <a:gd name="T57" fmla="*/ 670 h 3047"/>
                  <a:gd name="T58" fmla="*/ 155 w 1755"/>
                  <a:gd name="T59" fmla="*/ 576 h 3047"/>
                  <a:gd name="T60" fmla="*/ 142 w 1755"/>
                  <a:gd name="T61" fmla="*/ 602 h 3047"/>
                  <a:gd name="T62" fmla="*/ 131 w 1755"/>
                  <a:gd name="T63" fmla="*/ 655 h 3047"/>
                  <a:gd name="T64" fmla="*/ 173 w 1755"/>
                  <a:gd name="T65" fmla="*/ 688 h 3047"/>
                  <a:gd name="T66" fmla="*/ 196 w 1755"/>
                  <a:gd name="T67" fmla="*/ 730 h 3047"/>
                  <a:gd name="T68" fmla="*/ 151 w 1755"/>
                  <a:gd name="T69" fmla="*/ 740 h 3047"/>
                  <a:gd name="T70" fmla="*/ 76 w 1755"/>
                  <a:gd name="T71" fmla="*/ 725 h 3047"/>
                  <a:gd name="T72" fmla="*/ 46 w 1755"/>
                  <a:gd name="T73" fmla="*/ 708 h 3047"/>
                  <a:gd name="T74" fmla="*/ 31 w 1755"/>
                  <a:gd name="T75" fmla="*/ 621 h 3047"/>
                  <a:gd name="T76" fmla="*/ 0 w 1755"/>
                  <a:gd name="T77" fmla="*/ 526 h 3047"/>
                  <a:gd name="T78" fmla="*/ 37 w 1755"/>
                  <a:gd name="T79" fmla="*/ 472 h 3047"/>
                  <a:gd name="T80" fmla="*/ 72 w 1755"/>
                  <a:gd name="T81" fmla="*/ 450 h 3047"/>
                  <a:gd name="T82" fmla="*/ 111 w 1755"/>
                  <a:gd name="T83" fmla="*/ 401 h 3047"/>
                  <a:gd name="T84" fmla="*/ 84 w 1755"/>
                  <a:gd name="T85" fmla="*/ 371 h 30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55"/>
                  <a:gd name="T130" fmla="*/ 0 h 3047"/>
                  <a:gd name="T131" fmla="*/ 1755 w 1755"/>
                  <a:gd name="T132" fmla="*/ 3047 h 30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55" h="3047">
                    <a:moveTo>
                      <a:pt x="307" y="1382"/>
                    </a:moveTo>
                    <a:lnTo>
                      <a:pt x="307" y="1344"/>
                    </a:lnTo>
                    <a:lnTo>
                      <a:pt x="381" y="1323"/>
                    </a:lnTo>
                    <a:lnTo>
                      <a:pt x="462" y="1329"/>
                    </a:lnTo>
                    <a:lnTo>
                      <a:pt x="487" y="1236"/>
                    </a:lnTo>
                    <a:lnTo>
                      <a:pt x="683" y="1021"/>
                    </a:lnTo>
                    <a:lnTo>
                      <a:pt x="776" y="937"/>
                    </a:lnTo>
                    <a:lnTo>
                      <a:pt x="867" y="918"/>
                    </a:lnTo>
                    <a:lnTo>
                      <a:pt x="833" y="850"/>
                    </a:lnTo>
                    <a:lnTo>
                      <a:pt x="980" y="620"/>
                    </a:lnTo>
                    <a:lnTo>
                      <a:pt x="1010" y="479"/>
                    </a:lnTo>
                    <a:lnTo>
                      <a:pt x="833" y="679"/>
                    </a:lnTo>
                    <a:lnTo>
                      <a:pt x="740" y="787"/>
                    </a:lnTo>
                    <a:lnTo>
                      <a:pt x="702" y="821"/>
                    </a:lnTo>
                    <a:lnTo>
                      <a:pt x="649" y="660"/>
                    </a:lnTo>
                    <a:lnTo>
                      <a:pt x="658" y="529"/>
                    </a:lnTo>
                    <a:lnTo>
                      <a:pt x="649" y="460"/>
                    </a:lnTo>
                    <a:lnTo>
                      <a:pt x="727" y="348"/>
                    </a:lnTo>
                    <a:lnTo>
                      <a:pt x="799" y="166"/>
                    </a:lnTo>
                    <a:lnTo>
                      <a:pt x="814" y="40"/>
                    </a:lnTo>
                    <a:lnTo>
                      <a:pt x="858" y="0"/>
                    </a:lnTo>
                    <a:lnTo>
                      <a:pt x="898" y="84"/>
                    </a:lnTo>
                    <a:lnTo>
                      <a:pt x="980" y="112"/>
                    </a:lnTo>
                    <a:lnTo>
                      <a:pt x="1210" y="202"/>
                    </a:lnTo>
                    <a:lnTo>
                      <a:pt x="1179" y="259"/>
                    </a:lnTo>
                    <a:lnTo>
                      <a:pt x="1248" y="240"/>
                    </a:lnTo>
                    <a:lnTo>
                      <a:pt x="1322" y="293"/>
                    </a:lnTo>
                    <a:lnTo>
                      <a:pt x="1385" y="405"/>
                    </a:lnTo>
                    <a:lnTo>
                      <a:pt x="1447" y="654"/>
                    </a:lnTo>
                    <a:lnTo>
                      <a:pt x="1425" y="825"/>
                    </a:lnTo>
                    <a:lnTo>
                      <a:pt x="1400" y="996"/>
                    </a:lnTo>
                    <a:lnTo>
                      <a:pt x="1404" y="1129"/>
                    </a:lnTo>
                    <a:lnTo>
                      <a:pt x="1463" y="1270"/>
                    </a:lnTo>
                    <a:lnTo>
                      <a:pt x="1624" y="1523"/>
                    </a:lnTo>
                    <a:lnTo>
                      <a:pt x="1693" y="1625"/>
                    </a:lnTo>
                    <a:lnTo>
                      <a:pt x="1687" y="1684"/>
                    </a:lnTo>
                    <a:lnTo>
                      <a:pt x="1649" y="1836"/>
                    </a:lnTo>
                    <a:lnTo>
                      <a:pt x="1527" y="1840"/>
                    </a:lnTo>
                    <a:lnTo>
                      <a:pt x="1472" y="1861"/>
                    </a:lnTo>
                    <a:lnTo>
                      <a:pt x="1428" y="1954"/>
                    </a:lnTo>
                    <a:lnTo>
                      <a:pt x="1331" y="2080"/>
                    </a:lnTo>
                    <a:lnTo>
                      <a:pt x="1400" y="2173"/>
                    </a:lnTo>
                    <a:lnTo>
                      <a:pt x="1381" y="2325"/>
                    </a:lnTo>
                    <a:lnTo>
                      <a:pt x="1385" y="2388"/>
                    </a:lnTo>
                    <a:lnTo>
                      <a:pt x="1434" y="2359"/>
                    </a:lnTo>
                    <a:lnTo>
                      <a:pt x="1624" y="2447"/>
                    </a:lnTo>
                    <a:lnTo>
                      <a:pt x="1706" y="2574"/>
                    </a:lnTo>
                    <a:lnTo>
                      <a:pt x="1736" y="2680"/>
                    </a:lnTo>
                    <a:lnTo>
                      <a:pt x="1755" y="2758"/>
                    </a:lnTo>
                    <a:lnTo>
                      <a:pt x="1653" y="2891"/>
                    </a:lnTo>
                    <a:lnTo>
                      <a:pt x="1493" y="3023"/>
                    </a:lnTo>
                    <a:lnTo>
                      <a:pt x="1459" y="3047"/>
                    </a:lnTo>
                    <a:lnTo>
                      <a:pt x="1381" y="3026"/>
                    </a:lnTo>
                    <a:lnTo>
                      <a:pt x="1312" y="2895"/>
                    </a:lnTo>
                    <a:lnTo>
                      <a:pt x="1160" y="2808"/>
                    </a:lnTo>
                    <a:lnTo>
                      <a:pt x="1132" y="2665"/>
                    </a:lnTo>
                    <a:lnTo>
                      <a:pt x="921" y="2583"/>
                    </a:lnTo>
                    <a:lnTo>
                      <a:pt x="824" y="2496"/>
                    </a:lnTo>
                    <a:lnTo>
                      <a:pt x="786" y="2017"/>
                    </a:lnTo>
                    <a:lnTo>
                      <a:pt x="565" y="2144"/>
                    </a:lnTo>
                    <a:lnTo>
                      <a:pt x="478" y="2179"/>
                    </a:lnTo>
                    <a:lnTo>
                      <a:pt x="518" y="2241"/>
                    </a:lnTo>
                    <a:lnTo>
                      <a:pt x="462" y="2344"/>
                    </a:lnTo>
                    <a:lnTo>
                      <a:pt x="478" y="2441"/>
                    </a:lnTo>
                    <a:lnTo>
                      <a:pt x="550" y="2540"/>
                    </a:lnTo>
                    <a:lnTo>
                      <a:pt x="630" y="2563"/>
                    </a:lnTo>
                    <a:lnTo>
                      <a:pt x="683" y="2652"/>
                    </a:lnTo>
                    <a:lnTo>
                      <a:pt x="712" y="2720"/>
                    </a:lnTo>
                    <a:lnTo>
                      <a:pt x="664" y="2749"/>
                    </a:lnTo>
                    <a:lnTo>
                      <a:pt x="550" y="2755"/>
                    </a:lnTo>
                    <a:lnTo>
                      <a:pt x="453" y="2783"/>
                    </a:lnTo>
                    <a:lnTo>
                      <a:pt x="278" y="2699"/>
                    </a:lnTo>
                    <a:lnTo>
                      <a:pt x="191" y="2680"/>
                    </a:lnTo>
                    <a:lnTo>
                      <a:pt x="166" y="2637"/>
                    </a:lnTo>
                    <a:lnTo>
                      <a:pt x="166" y="2549"/>
                    </a:lnTo>
                    <a:lnTo>
                      <a:pt x="113" y="2315"/>
                    </a:lnTo>
                    <a:lnTo>
                      <a:pt x="35" y="2148"/>
                    </a:lnTo>
                    <a:lnTo>
                      <a:pt x="0" y="1958"/>
                    </a:lnTo>
                    <a:lnTo>
                      <a:pt x="29" y="1884"/>
                    </a:lnTo>
                    <a:lnTo>
                      <a:pt x="135" y="1759"/>
                    </a:lnTo>
                    <a:lnTo>
                      <a:pt x="225" y="1728"/>
                    </a:lnTo>
                    <a:lnTo>
                      <a:pt x="263" y="1675"/>
                    </a:lnTo>
                    <a:lnTo>
                      <a:pt x="381" y="1625"/>
                    </a:lnTo>
                    <a:lnTo>
                      <a:pt x="405" y="1494"/>
                    </a:lnTo>
                    <a:lnTo>
                      <a:pt x="356" y="1416"/>
                    </a:lnTo>
                    <a:lnTo>
                      <a:pt x="307" y="138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55" name="Freeform 176"/>
              <p:cNvSpPr>
                <a:spLocks/>
              </p:cNvSpPr>
              <p:nvPr/>
            </p:nvSpPr>
            <p:spPr bwMode="auto">
              <a:xfrm flipH="1">
                <a:off x="4193" y="523"/>
                <a:ext cx="80" cy="235"/>
              </a:xfrm>
              <a:custGeom>
                <a:avLst/>
                <a:gdLst>
                  <a:gd name="T0" fmla="*/ 27 w 293"/>
                  <a:gd name="T1" fmla="*/ 0 h 878"/>
                  <a:gd name="T2" fmla="*/ 17 w 293"/>
                  <a:gd name="T3" fmla="*/ 18 h 878"/>
                  <a:gd name="T4" fmla="*/ 14 w 293"/>
                  <a:gd name="T5" fmla="*/ 30 h 878"/>
                  <a:gd name="T6" fmla="*/ 24 w 293"/>
                  <a:gd name="T7" fmla="*/ 51 h 878"/>
                  <a:gd name="T8" fmla="*/ 13 w 293"/>
                  <a:gd name="T9" fmla="*/ 72 h 878"/>
                  <a:gd name="T10" fmla="*/ 0 w 293"/>
                  <a:gd name="T11" fmla="*/ 102 h 878"/>
                  <a:gd name="T12" fmla="*/ 19 w 293"/>
                  <a:gd name="T13" fmla="*/ 86 h 878"/>
                  <a:gd name="T14" fmla="*/ 11 w 293"/>
                  <a:gd name="T15" fmla="*/ 120 h 878"/>
                  <a:gd name="T16" fmla="*/ 27 w 293"/>
                  <a:gd name="T17" fmla="*/ 109 h 878"/>
                  <a:gd name="T18" fmla="*/ 40 w 293"/>
                  <a:gd name="T19" fmla="*/ 127 h 878"/>
                  <a:gd name="T20" fmla="*/ 33 w 293"/>
                  <a:gd name="T21" fmla="*/ 149 h 878"/>
                  <a:gd name="T22" fmla="*/ 42 w 293"/>
                  <a:gd name="T23" fmla="*/ 176 h 878"/>
                  <a:gd name="T24" fmla="*/ 8 w 293"/>
                  <a:gd name="T25" fmla="*/ 159 h 878"/>
                  <a:gd name="T26" fmla="*/ 21 w 293"/>
                  <a:gd name="T27" fmla="*/ 188 h 878"/>
                  <a:gd name="T28" fmla="*/ 24 w 293"/>
                  <a:gd name="T29" fmla="*/ 235 h 878"/>
                  <a:gd name="T30" fmla="*/ 80 w 293"/>
                  <a:gd name="T31" fmla="*/ 176 h 878"/>
                  <a:gd name="T32" fmla="*/ 61 w 293"/>
                  <a:gd name="T33" fmla="*/ 130 h 878"/>
                  <a:gd name="T34" fmla="*/ 67 w 293"/>
                  <a:gd name="T35" fmla="*/ 82 h 878"/>
                  <a:gd name="T36" fmla="*/ 43 w 293"/>
                  <a:gd name="T37" fmla="*/ 51 h 878"/>
                  <a:gd name="T38" fmla="*/ 52 w 293"/>
                  <a:gd name="T39" fmla="*/ 22 h 878"/>
                  <a:gd name="T40" fmla="*/ 27 w 293"/>
                  <a:gd name="T41" fmla="*/ 0 h 878"/>
                  <a:gd name="T42" fmla="*/ 27 w 293"/>
                  <a:gd name="T43" fmla="*/ 0 h 87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93"/>
                  <a:gd name="T67" fmla="*/ 0 h 878"/>
                  <a:gd name="T68" fmla="*/ 293 w 293"/>
                  <a:gd name="T69" fmla="*/ 878 h 87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93" h="878">
                    <a:moveTo>
                      <a:pt x="99" y="0"/>
                    </a:moveTo>
                    <a:lnTo>
                      <a:pt x="64" y="66"/>
                    </a:lnTo>
                    <a:lnTo>
                      <a:pt x="53" y="112"/>
                    </a:lnTo>
                    <a:lnTo>
                      <a:pt x="87" y="190"/>
                    </a:lnTo>
                    <a:lnTo>
                      <a:pt x="49" y="268"/>
                    </a:lnTo>
                    <a:lnTo>
                      <a:pt x="0" y="380"/>
                    </a:lnTo>
                    <a:lnTo>
                      <a:pt x="68" y="321"/>
                    </a:lnTo>
                    <a:lnTo>
                      <a:pt x="40" y="448"/>
                    </a:lnTo>
                    <a:lnTo>
                      <a:pt x="99" y="408"/>
                    </a:lnTo>
                    <a:lnTo>
                      <a:pt x="146" y="473"/>
                    </a:lnTo>
                    <a:lnTo>
                      <a:pt x="121" y="555"/>
                    </a:lnTo>
                    <a:lnTo>
                      <a:pt x="152" y="657"/>
                    </a:lnTo>
                    <a:lnTo>
                      <a:pt x="30" y="595"/>
                    </a:lnTo>
                    <a:lnTo>
                      <a:pt x="78" y="701"/>
                    </a:lnTo>
                    <a:lnTo>
                      <a:pt x="87" y="878"/>
                    </a:lnTo>
                    <a:lnTo>
                      <a:pt x="293" y="657"/>
                    </a:lnTo>
                    <a:lnTo>
                      <a:pt x="224" y="486"/>
                    </a:lnTo>
                    <a:lnTo>
                      <a:pt x="245" y="306"/>
                    </a:lnTo>
                    <a:lnTo>
                      <a:pt x="156" y="190"/>
                    </a:lnTo>
                    <a:lnTo>
                      <a:pt x="190" y="81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56" name="Freeform 177"/>
              <p:cNvSpPr>
                <a:spLocks/>
              </p:cNvSpPr>
              <p:nvPr/>
            </p:nvSpPr>
            <p:spPr bwMode="auto">
              <a:xfrm flipH="1">
                <a:off x="4112" y="823"/>
                <a:ext cx="88" cy="97"/>
              </a:xfrm>
              <a:custGeom>
                <a:avLst/>
                <a:gdLst>
                  <a:gd name="T0" fmla="*/ 64 w 317"/>
                  <a:gd name="T1" fmla="*/ 5 h 362"/>
                  <a:gd name="T2" fmla="*/ 0 w 317"/>
                  <a:gd name="T3" fmla="*/ 52 h 362"/>
                  <a:gd name="T4" fmla="*/ 21 w 317"/>
                  <a:gd name="T5" fmla="*/ 73 h 362"/>
                  <a:gd name="T6" fmla="*/ 41 w 317"/>
                  <a:gd name="T7" fmla="*/ 90 h 362"/>
                  <a:gd name="T8" fmla="*/ 61 w 317"/>
                  <a:gd name="T9" fmla="*/ 97 h 362"/>
                  <a:gd name="T10" fmla="*/ 71 w 317"/>
                  <a:gd name="T11" fmla="*/ 91 h 362"/>
                  <a:gd name="T12" fmla="*/ 69 w 317"/>
                  <a:gd name="T13" fmla="*/ 65 h 362"/>
                  <a:gd name="T14" fmla="*/ 88 w 317"/>
                  <a:gd name="T15" fmla="*/ 21 h 362"/>
                  <a:gd name="T16" fmla="*/ 79 w 317"/>
                  <a:gd name="T17" fmla="*/ 0 h 362"/>
                  <a:gd name="T18" fmla="*/ 64 w 317"/>
                  <a:gd name="T19" fmla="*/ 5 h 362"/>
                  <a:gd name="T20" fmla="*/ 64 w 317"/>
                  <a:gd name="T21" fmla="*/ 5 h 3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7"/>
                  <a:gd name="T34" fmla="*/ 0 h 362"/>
                  <a:gd name="T35" fmla="*/ 317 w 317"/>
                  <a:gd name="T36" fmla="*/ 362 h 3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7" h="362">
                    <a:moveTo>
                      <a:pt x="230" y="19"/>
                    </a:moveTo>
                    <a:lnTo>
                      <a:pt x="0" y="194"/>
                    </a:lnTo>
                    <a:lnTo>
                      <a:pt x="74" y="272"/>
                    </a:lnTo>
                    <a:lnTo>
                      <a:pt x="146" y="337"/>
                    </a:lnTo>
                    <a:lnTo>
                      <a:pt x="220" y="362"/>
                    </a:lnTo>
                    <a:lnTo>
                      <a:pt x="255" y="341"/>
                    </a:lnTo>
                    <a:lnTo>
                      <a:pt x="249" y="244"/>
                    </a:lnTo>
                    <a:lnTo>
                      <a:pt x="317" y="78"/>
                    </a:lnTo>
                    <a:lnTo>
                      <a:pt x="283" y="0"/>
                    </a:lnTo>
                    <a:lnTo>
                      <a:pt x="230" y="19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57" name="Freeform 178"/>
              <p:cNvSpPr>
                <a:spLocks/>
              </p:cNvSpPr>
              <p:nvPr/>
            </p:nvSpPr>
            <p:spPr bwMode="auto">
              <a:xfrm flipH="1">
                <a:off x="4492" y="770"/>
                <a:ext cx="159" cy="142"/>
              </a:xfrm>
              <a:custGeom>
                <a:avLst/>
                <a:gdLst>
                  <a:gd name="T0" fmla="*/ 33 w 580"/>
                  <a:gd name="T1" fmla="*/ 6 h 526"/>
                  <a:gd name="T2" fmla="*/ 44 w 580"/>
                  <a:gd name="T3" fmla="*/ 0 h 526"/>
                  <a:gd name="T4" fmla="*/ 57 w 580"/>
                  <a:gd name="T5" fmla="*/ 4 h 526"/>
                  <a:gd name="T6" fmla="*/ 78 w 580"/>
                  <a:gd name="T7" fmla="*/ 12 h 526"/>
                  <a:gd name="T8" fmla="*/ 88 w 580"/>
                  <a:gd name="T9" fmla="*/ 8 h 526"/>
                  <a:gd name="T10" fmla="*/ 104 w 580"/>
                  <a:gd name="T11" fmla="*/ 13 h 526"/>
                  <a:gd name="T12" fmla="*/ 123 w 580"/>
                  <a:gd name="T13" fmla="*/ 23 h 526"/>
                  <a:gd name="T14" fmla="*/ 128 w 580"/>
                  <a:gd name="T15" fmla="*/ 9 h 526"/>
                  <a:gd name="T16" fmla="*/ 143 w 580"/>
                  <a:gd name="T17" fmla="*/ 23 h 526"/>
                  <a:gd name="T18" fmla="*/ 159 w 580"/>
                  <a:gd name="T19" fmla="*/ 56 h 526"/>
                  <a:gd name="T20" fmla="*/ 144 w 580"/>
                  <a:gd name="T21" fmla="*/ 55 h 526"/>
                  <a:gd name="T22" fmla="*/ 135 w 580"/>
                  <a:gd name="T23" fmla="*/ 82 h 526"/>
                  <a:gd name="T24" fmla="*/ 118 w 580"/>
                  <a:gd name="T25" fmla="*/ 95 h 526"/>
                  <a:gd name="T26" fmla="*/ 83 w 580"/>
                  <a:gd name="T27" fmla="*/ 135 h 526"/>
                  <a:gd name="T28" fmla="*/ 73 w 580"/>
                  <a:gd name="T29" fmla="*/ 134 h 526"/>
                  <a:gd name="T30" fmla="*/ 66 w 580"/>
                  <a:gd name="T31" fmla="*/ 128 h 526"/>
                  <a:gd name="T32" fmla="*/ 50 w 580"/>
                  <a:gd name="T33" fmla="*/ 142 h 526"/>
                  <a:gd name="T34" fmla="*/ 41 w 580"/>
                  <a:gd name="T35" fmla="*/ 135 h 526"/>
                  <a:gd name="T36" fmla="*/ 55 w 580"/>
                  <a:gd name="T37" fmla="*/ 113 h 526"/>
                  <a:gd name="T38" fmla="*/ 67 w 580"/>
                  <a:gd name="T39" fmla="*/ 77 h 526"/>
                  <a:gd name="T40" fmla="*/ 50 w 580"/>
                  <a:gd name="T41" fmla="*/ 86 h 526"/>
                  <a:gd name="T42" fmla="*/ 25 w 580"/>
                  <a:gd name="T43" fmla="*/ 126 h 526"/>
                  <a:gd name="T44" fmla="*/ 8 w 580"/>
                  <a:gd name="T45" fmla="*/ 129 h 526"/>
                  <a:gd name="T46" fmla="*/ 7 w 580"/>
                  <a:gd name="T47" fmla="*/ 111 h 526"/>
                  <a:gd name="T48" fmla="*/ 13 w 580"/>
                  <a:gd name="T49" fmla="*/ 102 h 526"/>
                  <a:gd name="T50" fmla="*/ 0 w 580"/>
                  <a:gd name="T51" fmla="*/ 89 h 526"/>
                  <a:gd name="T52" fmla="*/ 7 w 580"/>
                  <a:gd name="T53" fmla="*/ 75 h 526"/>
                  <a:gd name="T54" fmla="*/ 24 w 580"/>
                  <a:gd name="T55" fmla="*/ 65 h 526"/>
                  <a:gd name="T56" fmla="*/ 52 w 580"/>
                  <a:gd name="T57" fmla="*/ 45 h 526"/>
                  <a:gd name="T58" fmla="*/ 69 w 580"/>
                  <a:gd name="T59" fmla="*/ 71 h 526"/>
                  <a:gd name="T60" fmla="*/ 66 w 580"/>
                  <a:gd name="T61" fmla="*/ 42 h 526"/>
                  <a:gd name="T62" fmla="*/ 76 w 580"/>
                  <a:gd name="T63" fmla="*/ 32 h 526"/>
                  <a:gd name="T64" fmla="*/ 56 w 580"/>
                  <a:gd name="T65" fmla="*/ 17 h 526"/>
                  <a:gd name="T66" fmla="*/ 33 w 580"/>
                  <a:gd name="T67" fmla="*/ 6 h 526"/>
                  <a:gd name="T68" fmla="*/ 33 w 580"/>
                  <a:gd name="T69" fmla="*/ 6 h 52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80"/>
                  <a:gd name="T106" fmla="*/ 0 h 526"/>
                  <a:gd name="T107" fmla="*/ 580 w 580"/>
                  <a:gd name="T108" fmla="*/ 526 h 52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80" h="526">
                    <a:moveTo>
                      <a:pt x="122" y="24"/>
                    </a:moveTo>
                    <a:lnTo>
                      <a:pt x="162" y="0"/>
                    </a:lnTo>
                    <a:lnTo>
                      <a:pt x="209" y="15"/>
                    </a:lnTo>
                    <a:lnTo>
                      <a:pt x="283" y="43"/>
                    </a:lnTo>
                    <a:lnTo>
                      <a:pt x="321" y="28"/>
                    </a:lnTo>
                    <a:lnTo>
                      <a:pt x="380" y="49"/>
                    </a:lnTo>
                    <a:lnTo>
                      <a:pt x="449" y="87"/>
                    </a:lnTo>
                    <a:lnTo>
                      <a:pt x="468" y="34"/>
                    </a:lnTo>
                    <a:lnTo>
                      <a:pt x="521" y="87"/>
                    </a:lnTo>
                    <a:lnTo>
                      <a:pt x="580" y="209"/>
                    </a:lnTo>
                    <a:lnTo>
                      <a:pt x="527" y="205"/>
                    </a:lnTo>
                    <a:lnTo>
                      <a:pt x="492" y="302"/>
                    </a:lnTo>
                    <a:lnTo>
                      <a:pt x="430" y="351"/>
                    </a:lnTo>
                    <a:lnTo>
                      <a:pt x="302" y="501"/>
                    </a:lnTo>
                    <a:lnTo>
                      <a:pt x="268" y="498"/>
                    </a:lnTo>
                    <a:lnTo>
                      <a:pt x="240" y="473"/>
                    </a:lnTo>
                    <a:lnTo>
                      <a:pt x="181" y="526"/>
                    </a:lnTo>
                    <a:lnTo>
                      <a:pt x="150" y="501"/>
                    </a:lnTo>
                    <a:lnTo>
                      <a:pt x="200" y="420"/>
                    </a:lnTo>
                    <a:lnTo>
                      <a:pt x="243" y="287"/>
                    </a:lnTo>
                    <a:lnTo>
                      <a:pt x="181" y="317"/>
                    </a:lnTo>
                    <a:lnTo>
                      <a:pt x="93" y="467"/>
                    </a:lnTo>
                    <a:lnTo>
                      <a:pt x="28" y="479"/>
                    </a:lnTo>
                    <a:lnTo>
                      <a:pt x="25" y="410"/>
                    </a:lnTo>
                    <a:lnTo>
                      <a:pt x="49" y="376"/>
                    </a:lnTo>
                    <a:lnTo>
                      <a:pt x="0" y="330"/>
                    </a:lnTo>
                    <a:lnTo>
                      <a:pt x="25" y="277"/>
                    </a:lnTo>
                    <a:lnTo>
                      <a:pt x="87" y="239"/>
                    </a:lnTo>
                    <a:lnTo>
                      <a:pt x="190" y="165"/>
                    </a:lnTo>
                    <a:lnTo>
                      <a:pt x="253" y="264"/>
                    </a:lnTo>
                    <a:lnTo>
                      <a:pt x="240" y="156"/>
                    </a:lnTo>
                    <a:lnTo>
                      <a:pt x="278" y="118"/>
                    </a:lnTo>
                    <a:lnTo>
                      <a:pt x="205" y="62"/>
                    </a:lnTo>
                    <a:lnTo>
                      <a:pt x="122" y="24"/>
                    </a:lnTo>
                    <a:close/>
                  </a:path>
                </a:pathLst>
              </a:custGeom>
              <a:solidFill>
                <a:srgbClr val="FFD8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58" name="Freeform 179"/>
              <p:cNvSpPr>
                <a:spLocks/>
              </p:cNvSpPr>
              <p:nvPr/>
            </p:nvSpPr>
            <p:spPr bwMode="auto">
              <a:xfrm flipH="1">
                <a:off x="4274" y="835"/>
                <a:ext cx="191" cy="113"/>
              </a:xfrm>
              <a:custGeom>
                <a:avLst/>
                <a:gdLst>
                  <a:gd name="T0" fmla="*/ 50 w 694"/>
                  <a:gd name="T1" fmla="*/ 0 h 420"/>
                  <a:gd name="T2" fmla="*/ 65 w 694"/>
                  <a:gd name="T3" fmla="*/ 3 h 420"/>
                  <a:gd name="T4" fmla="*/ 80 w 694"/>
                  <a:gd name="T5" fmla="*/ 10 h 420"/>
                  <a:gd name="T6" fmla="*/ 103 w 694"/>
                  <a:gd name="T7" fmla="*/ 15 h 420"/>
                  <a:gd name="T8" fmla="*/ 129 w 694"/>
                  <a:gd name="T9" fmla="*/ 7 h 420"/>
                  <a:gd name="T10" fmla="*/ 144 w 694"/>
                  <a:gd name="T11" fmla="*/ 8 h 420"/>
                  <a:gd name="T12" fmla="*/ 151 w 694"/>
                  <a:gd name="T13" fmla="*/ 15 h 420"/>
                  <a:gd name="T14" fmla="*/ 164 w 694"/>
                  <a:gd name="T15" fmla="*/ 12 h 420"/>
                  <a:gd name="T16" fmla="*/ 182 w 694"/>
                  <a:gd name="T17" fmla="*/ 21 h 420"/>
                  <a:gd name="T18" fmla="*/ 191 w 694"/>
                  <a:gd name="T19" fmla="*/ 47 h 420"/>
                  <a:gd name="T20" fmla="*/ 182 w 694"/>
                  <a:gd name="T21" fmla="*/ 70 h 420"/>
                  <a:gd name="T22" fmla="*/ 163 w 694"/>
                  <a:gd name="T23" fmla="*/ 77 h 420"/>
                  <a:gd name="T24" fmla="*/ 128 w 694"/>
                  <a:gd name="T25" fmla="*/ 101 h 420"/>
                  <a:gd name="T26" fmla="*/ 105 w 694"/>
                  <a:gd name="T27" fmla="*/ 102 h 420"/>
                  <a:gd name="T28" fmla="*/ 73 w 694"/>
                  <a:gd name="T29" fmla="*/ 98 h 420"/>
                  <a:gd name="T30" fmla="*/ 26 w 694"/>
                  <a:gd name="T31" fmla="*/ 113 h 420"/>
                  <a:gd name="T32" fmla="*/ 21 w 694"/>
                  <a:gd name="T33" fmla="*/ 100 h 420"/>
                  <a:gd name="T34" fmla="*/ 0 w 694"/>
                  <a:gd name="T35" fmla="*/ 92 h 420"/>
                  <a:gd name="T36" fmla="*/ 6 w 694"/>
                  <a:gd name="T37" fmla="*/ 84 h 420"/>
                  <a:gd name="T38" fmla="*/ 19 w 694"/>
                  <a:gd name="T39" fmla="*/ 76 h 420"/>
                  <a:gd name="T40" fmla="*/ 30 w 694"/>
                  <a:gd name="T41" fmla="*/ 77 h 420"/>
                  <a:gd name="T42" fmla="*/ 26 w 694"/>
                  <a:gd name="T43" fmla="*/ 65 h 420"/>
                  <a:gd name="T44" fmla="*/ 37 w 694"/>
                  <a:gd name="T45" fmla="*/ 58 h 420"/>
                  <a:gd name="T46" fmla="*/ 85 w 694"/>
                  <a:gd name="T47" fmla="*/ 54 h 420"/>
                  <a:gd name="T48" fmla="*/ 83 w 694"/>
                  <a:gd name="T49" fmla="*/ 40 h 420"/>
                  <a:gd name="T50" fmla="*/ 67 w 694"/>
                  <a:gd name="T51" fmla="*/ 19 h 420"/>
                  <a:gd name="T52" fmla="*/ 51 w 694"/>
                  <a:gd name="T53" fmla="*/ 9 h 420"/>
                  <a:gd name="T54" fmla="*/ 50 w 694"/>
                  <a:gd name="T55" fmla="*/ 0 h 420"/>
                  <a:gd name="T56" fmla="*/ 50 w 694"/>
                  <a:gd name="T57" fmla="*/ 0 h 42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94"/>
                  <a:gd name="T88" fmla="*/ 0 h 420"/>
                  <a:gd name="T89" fmla="*/ 694 w 694"/>
                  <a:gd name="T90" fmla="*/ 420 h 42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94" h="420">
                    <a:moveTo>
                      <a:pt x="181" y="0"/>
                    </a:moveTo>
                    <a:lnTo>
                      <a:pt x="236" y="13"/>
                    </a:lnTo>
                    <a:lnTo>
                      <a:pt x="289" y="38"/>
                    </a:lnTo>
                    <a:lnTo>
                      <a:pt x="376" y="57"/>
                    </a:lnTo>
                    <a:lnTo>
                      <a:pt x="470" y="25"/>
                    </a:lnTo>
                    <a:lnTo>
                      <a:pt x="523" y="29"/>
                    </a:lnTo>
                    <a:lnTo>
                      <a:pt x="548" y="57"/>
                    </a:lnTo>
                    <a:lnTo>
                      <a:pt x="595" y="44"/>
                    </a:lnTo>
                    <a:lnTo>
                      <a:pt x="660" y="78"/>
                    </a:lnTo>
                    <a:lnTo>
                      <a:pt x="694" y="175"/>
                    </a:lnTo>
                    <a:lnTo>
                      <a:pt x="660" y="262"/>
                    </a:lnTo>
                    <a:lnTo>
                      <a:pt x="591" y="287"/>
                    </a:lnTo>
                    <a:lnTo>
                      <a:pt x="464" y="375"/>
                    </a:lnTo>
                    <a:lnTo>
                      <a:pt x="382" y="380"/>
                    </a:lnTo>
                    <a:lnTo>
                      <a:pt x="264" y="365"/>
                    </a:lnTo>
                    <a:lnTo>
                      <a:pt x="93" y="420"/>
                    </a:lnTo>
                    <a:lnTo>
                      <a:pt x="78" y="371"/>
                    </a:lnTo>
                    <a:lnTo>
                      <a:pt x="0" y="342"/>
                    </a:lnTo>
                    <a:lnTo>
                      <a:pt x="21" y="312"/>
                    </a:lnTo>
                    <a:lnTo>
                      <a:pt x="68" y="283"/>
                    </a:lnTo>
                    <a:lnTo>
                      <a:pt x="108" y="287"/>
                    </a:lnTo>
                    <a:lnTo>
                      <a:pt x="93" y="240"/>
                    </a:lnTo>
                    <a:lnTo>
                      <a:pt x="133" y="215"/>
                    </a:lnTo>
                    <a:lnTo>
                      <a:pt x="308" y="200"/>
                    </a:lnTo>
                    <a:lnTo>
                      <a:pt x="302" y="147"/>
                    </a:lnTo>
                    <a:lnTo>
                      <a:pt x="245" y="72"/>
                    </a:lnTo>
                    <a:lnTo>
                      <a:pt x="186" y="34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FFD8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59" name="Freeform 180"/>
              <p:cNvSpPr>
                <a:spLocks/>
              </p:cNvSpPr>
              <p:nvPr/>
            </p:nvSpPr>
            <p:spPr bwMode="auto">
              <a:xfrm flipH="1">
                <a:off x="4201" y="289"/>
                <a:ext cx="137" cy="228"/>
              </a:xfrm>
              <a:custGeom>
                <a:avLst/>
                <a:gdLst>
                  <a:gd name="T0" fmla="*/ 0 w 498"/>
                  <a:gd name="T1" fmla="*/ 37 h 850"/>
                  <a:gd name="T2" fmla="*/ 0 w 498"/>
                  <a:gd name="T3" fmla="*/ 61 h 850"/>
                  <a:gd name="T4" fmla="*/ 2 w 498"/>
                  <a:gd name="T5" fmla="*/ 78 h 850"/>
                  <a:gd name="T6" fmla="*/ 8 w 498"/>
                  <a:gd name="T7" fmla="*/ 85 h 850"/>
                  <a:gd name="T8" fmla="*/ 26 w 498"/>
                  <a:gd name="T9" fmla="*/ 91 h 850"/>
                  <a:gd name="T10" fmla="*/ 24 w 498"/>
                  <a:gd name="T11" fmla="*/ 101 h 850"/>
                  <a:gd name="T12" fmla="*/ 13 w 498"/>
                  <a:gd name="T13" fmla="*/ 112 h 850"/>
                  <a:gd name="T14" fmla="*/ 15 w 498"/>
                  <a:gd name="T15" fmla="*/ 131 h 850"/>
                  <a:gd name="T16" fmla="*/ 27 w 498"/>
                  <a:gd name="T17" fmla="*/ 145 h 850"/>
                  <a:gd name="T18" fmla="*/ 37 w 498"/>
                  <a:gd name="T19" fmla="*/ 153 h 850"/>
                  <a:gd name="T20" fmla="*/ 39 w 498"/>
                  <a:gd name="T21" fmla="*/ 174 h 850"/>
                  <a:gd name="T22" fmla="*/ 54 w 498"/>
                  <a:gd name="T23" fmla="*/ 182 h 850"/>
                  <a:gd name="T24" fmla="*/ 59 w 498"/>
                  <a:gd name="T25" fmla="*/ 200 h 850"/>
                  <a:gd name="T26" fmla="*/ 67 w 498"/>
                  <a:gd name="T27" fmla="*/ 204 h 850"/>
                  <a:gd name="T28" fmla="*/ 71 w 498"/>
                  <a:gd name="T29" fmla="*/ 223 h 850"/>
                  <a:gd name="T30" fmla="*/ 92 w 498"/>
                  <a:gd name="T31" fmla="*/ 220 h 850"/>
                  <a:gd name="T32" fmla="*/ 106 w 498"/>
                  <a:gd name="T33" fmla="*/ 228 h 850"/>
                  <a:gd name="T34" fmla="*/ 137 w 498"/>
                  <a:gd name="T35" fmla="*/ 203 h 850"/>
                  <a:gd name="T36" fmla="*/ 129 w 498"/>
                  <a:gd name="T37" fmla="*/ 183 h 850"/>
                  <a:gd name="T38" fmla="*/ 129 w 498"/>
                  <a:gd name="T39" fmla="*/ 156 h 850"/>
                  <a:gd name="T40" fmla="*/ 110 w 498"/>
                  <a:gd name="T41" fmla="*/ 160 h 850"/>
                  <a:gd name="T42" fmla="*/ 110 w 498"/>
                  <a:gd name="T43" fmla="*/ 127 h 850"/>
                  <a:gd name="T44" fmla="*/ 103 w 498"/>
                  <a:gd name="T45" fmla="*/ 91 h 850"/>
                  <a:gd name="T46" fmla="*/ 90 w 498"/>
                  <a:gd name="T47" fmla="*/ 84 h 850"/>
                  <a:gd name="T48" fmla="*/ 88 w 498"/>
                  <a:gd name="T49" fmla="*/ 70 h 850"/>
                  <a:gd name="T50" fmla="*/ 69 w 498"/>
                  <a:gd name="T51" fmla="*/ 49 h 850"/>
                  <a:gd name="T52" fmla="*/ 73 w 498"/>
                  <a:gd name="T53" fmla="*/ 30 h 850"/>
                  <a:gd name="T54" fmla="*/ 61 w 498"/>
                  <a:gd name="T55" fmla="*/ 16 h 850"/>
                  <a:gd name="T56" fmla="*/ 75 w 498"/>
                  <a:gd name="T57" fmla="*/ 0 h 850"/>
                  <a:gd name="T58" fmla="*/ 45 w 498"/>
                  <a:gd name="T59" fmla="*/ 2 h 850"/>
                  <a:gd name="T60" fmla="*/ 35 w 498"/>
                  <a:gd name="T61" fmla="*/ 29 h 850"/>
                  <a:gd name="T62" fmla="*/ 16 w 498"/>
                  <a:gd name="T63" fmla="*/ 36 h 850"/>
                  <a:gd name="T64" fmla="*/ 0 w 498"/>
                  <a:gd name="T65" fmla="*/ 37 h 850"/>
                  <a:gd name="T66" fmla="*/ 0 w 498"/>
                  <a:gd name="T67" fmla="*/ 37 h 85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98"/>
                  <a:gd name="T103" fmla="*/ 0 h 850"/>
                  <a:gd name="T104" fmla="*/ 498 w 498"/>
                  <a:gd name="T105" fmla="*/ 850 h 85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98" h="850">
                    <a:moveTo>
                      <a:pt x="0" y="137"/>
                    </a:moveTo>
                    <a:lnTo>
                      <a:pt x="0" y="226"/>
                    </a:lnTo>
                    <a:lnTo>
                      <a:pt x="9" y="289"/>
                    </a:lnTo>
                    <a:lnTo>
                      <a:pt x="30" y="318"/>
                    </a:lnTo>
                    <a:lnTo>
                      <a:pt x="93" y="339"/>
                    </a:lnTo>
                    <a:lnTo>
                      <a:pt x="87" y="377"/>
                    </a:lnTo>
                    <a:lnTo>
                      <a:pt x="49" y="416"/>
                    </a:lnTo>
                    <a:lnTo>
                      <a:pt x="53" y="489"/>
                    </a:lnTo>
                    <a:lnTo>
                      <a:pt x="97" y="542"/>
                    </a:lnTo>
                    <a:lnTo>
                      <a:pt x="133" y="572"/>
                    </a:lnTo>
                    <a:lnTo>
                      <a:pt x="142" y="648"/>
                    </a:lnTo>
                    <a:lnTo>
                      <a:pt x="198" y="679"/>
                    </a:lnTo>
                    <a:lnTo>
                      <a:pt x="213" y="745"/>
                    </a:lnTo>
                    <a:lnTo>
                      <a:pt x="243" y="762"/>
                    </a:lnTo>
                    <a:lnTo>
                      <a:pt x="258" y="831"/>
                    </a:lnTo>
                    <a:lnTo>
                      <a:pt x="333" y="821"/>
                    </a:lnTo>
                    <a:lnTo>
                      <a:pt x="386" y="850"/>
                    </a:lnTo>
                    <a:lnTo>
                      <a:pt x="498" y="757"/>
                    </a:lnTo>
                    <a:lnTo>
                      <a:pt x="468" y="684"/>
                    </a:lnTo>
                    <a:lnTo>
                      <a:pt x="468" y="582"/>
                    </a:lnTo>
                    <a:lnTo>
                      <a:pt x="399" y="597"/>
                    </a:lnTo>
                    <a:lnTo>
                      <a:pt x="399" y="473"/>
                    </a:lnTo>
                    <a:lnTo>
                      <a:pt x="376" y="339"/>
                    </a:lnTo>
                    <a:lnTo>
                      <a:pt x="327" y="314"/>
                    </a:lnTo>
                    <a:lnTo>
                      <a:pt x="321" y="261"/>
                    </a:lnTo>
                    <a:lnTo>
                      <a:pt x="249" y="181"/>
                    </a:lnTo>
                    <a:lnTo>
                      <a:pt x="264" y="112"/>
                    </a:lnTo>
                    <a:lnTo>
                      <a:pt x="220" y="59"/>
                    </a:lnTo>
                    <a:lnTo>
                      <a:pt x="274" y="0"/>
                    </a:lnTo>
                    <a:lnTo>
                      <a:pt x="165" y="6"/>
                    </a:lnTo>
                    <a:lnTo>
                      <a:pt x="127" y="109"/>
                    </a:lnTo>
                    <a:lnTo>
                      <a:pt x="59" y="133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FFD8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60" name="Freeform 181"/>
              <p:cNvSpPr>
                <a:spLocks/>
              </p:cNvSpPr>
              <p:nvPr/>
            </p:nvSpPr>
            <p:spPr bwMode="auto">
              <a:xfrm flipH="1">
                <a:off x="4255" y="444"/>
                <a:ext cx="38" cy="41"/>
              </a:xfrm>
              <a:custGeom>
                <a:avLst/>
                <a:gdLst>
                  <a:gd name="T0" fmla="*/ 3 w 141"/>
                  <a:gd name="T1" fmla="*/ 2 h 152"/>
                  <a:gd name="T2" fmla="*/ 0 w 141"/>
                  <a:gd name="T3" fmla="*/ 11 h 152"/>
                  <a:gd name="T4" fmla="*/ 5 w 141"/>
                  <a:gd name="T5" fmla="*/ 17 h 152"/>
                  <a:gd name="T6" fmla="*/ 16 w 141"/>
                  <a:gd name="T7" fmla="*/ 25 h 152"/>
                  <a:gd name="T8" fmla="*/ 18 w 141"/>
                  <a:gd name="T9" fmla="*/ 35 h 152"/>
                  <a:gd name="T10" fmla="*/ 23 w 141"/>
                  <a:gd name="T11" fmla="*/ 41 h 152"/>
                  <a:gd name="T12" fmla="*/ 31 w 141"/>
                  <a:gd name="T13" fmla="*/ 41 h 152"/>
                  <a:gd name="T14" fmla="*/ 38 w 141"/>
                  <a:gd name="T15" fmla="*/ 33 h 152"/>
                  <a:gd name="T16" fmla="*/ 36 w 141"/>
                  <a:gd name="T17" fmla="*/ 12 h 152"/>
                  <a:gd name="T18" fmla="*/ 11 w 141"/>
                  <a:gd name="T19" fmla="*/ 0 h 152"/>
                  <a:gd name="T20" fmla="*/ 3 w 141"/>
                  <a:gd name="T21" fmla="*/ 2 h 152"/>
                  <a:gd name="T22" fmla="*/ 3 w 141"/>
                  <a:gd name="T23" fmla="*/ 2 h 1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1"/>
                  <a:gd name="T37" fmla="*/ 0 h 152"/>
                  <a:gd name="T38" fmla="*/ 141 w 141"/>
                  <a:gd name="T39" fmla="*/ 152 h 1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1" h="152">
                    <a:moveTo>
                      <a:pt x="12" y="6"/>
                    </a:moveTo>
                    <a:lnTo>
                      <a:pt x="0" y="42"/>
                    </a:lnTo>
                    <a:lnTo>
                      <a:pt x="19" y="63"/>
                    </a:lnTo>
                    <a:lnTo>
                      <a:pt x="58" y="91"/>
                    </a:lnTo>
                    <a:lnTo>
                      <a:pt x="67" y="131"/>
                    </a:lnTo>
                    <a:lnTo>
                      <a:pt x="86" y="152"/>
                    </a:lnTo>
                    <a:lnTo>
                      <a:pt x="116" y="152"/>
                    </a:lnTo>
                    <a:lnTo>
                      <a:pt x="141" y="122"/>
                    </a:lnTo>
                    <a:lnTo>
                      <a:pt x="134" y="44"/>
                    </a:lnTo>
                    <a:lnTo>
                      <a:pt x="4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61" name="Freeform 182"/>
              <p:cNvSpPr>
                <a:spLocks/>
              </p:cNvSpPr>
              <p:nvPr/>
            </p:nvSpPr>
            <p:spPr bwMode="auto">
              <a:xfrm flipH="1">
                <a:off x="4231" y="240"/>
                <a:ext cx="149" cy="78"/>
              </a:xfrm>
              <a:custGeom>
                <a:avLst/>
                <a:gdLst>
                  <a:gd name="T0" fmla="*/ 0 w 542"/>
                  <a:gd name="T1" fmla="*/ 73 h 292"/>
                  <a:gd name="T2" fmla="*/ 2 w 542"/>
                  <a:gd name="T3" fmla="*/ 30 h 292"/>
                  <a:gd name="T4" fmla="*/ 18 w 542"/>
                  <a:gd name="T5" fmla="*/ 25 h 292"/>
                  <a:gd name="T6" fmla="*/ 35 w 542"/>
                  <a:gd name="T7" fmla="*/ 22 h 292"/>
                  <a:gd name="T8" fmla="*/ 53 w 542"/>
                  <a:gd name="T9" fmla="*/ 8 h 292"/>
                  <a:gd name="T10" fmla="*/ 79 w 542"/>
                  <a:gd name="T11" fmla="*/ 3 h 292"/>
                  <a:gd name="T12" fmla="*/ 85 w 542"/>
                  <a:gd name="T13" fmla="*/ 2 h 292"/>
                  <a:gd name="T14" fmla="*/ 115 w 542"/>
                  <a:gd name="T15" fmla="*/ 0 h 292"/>
                  <a:gd name="T16" fmla="*/ 146 w 542"/>
                  <a:gd name="T17" fmla="*/ 4 h 292"/>
                  <a:gd name="T18" fmla="*/ 149 w 542"/>
                  <a:gd name="T19" fmla="*/ 10 h 292"/>
                  <a:gd name="T20" fmla="*/ 144 w 542"/>
                  <a:gd name="T21" fmla="*/ 13 h 292"/>
                  <a:gd name="T22" fmla="*/ 115 w 542"/>
                  <a:gd name="T23" fmla="*/ 10 h 292"/>
                  <a:gd name="T24" fmla="*/ 86 w 542"/>
                  <a:gd name="T25" fmla="*/ 14 h 292"/>
                  <a:gd name="T26" fmla="*/ 80 w 542"/>
                  <a:gd name="T27" fmla="*/ 14 h 292"/>
                  <a:gd name="T28" fmla="*/ 57 w 542"/>
                  <a:gd name="T29" fmla="*/ 17 h 292"/>
                  <a:gd name="T30" fmla="*/ 48 w 542"/>
                  <a:gd name="T31" fmla="*/ 26 h 292"/>
                  <a:gd name="T32" fmla="*/ 39 w 542"/>
                  <a:gd name="T33" fmla="*/ 33 h 292"/>
                  <a:gd name="T34" fmla="*/ 13 w 542"/>
                  <a:gd name="T35" fmla="*/ 46 h 292"/>
                  <a:gd name="T36" fmla="*/ 8 w 542"/>
                  <a:gd name="T37" fmla="*/ 58 h 292"/>
                  <a:gd name="T38" fmla="*/ 9 w 542"/>
                  <a:gd name="T39" fmla="*/ 73 h 292"/>
                  <a:gd name="T40" fmla="*/ 5 w 542"/>
                  <a:gd name="T41" fmla="*/ 78 h 292"/>
                  <a:gd name="T42" fmla="*/ 0 w 542"/>
                  <a:gd name="T43" fmla="*/ 73 h 292"/>
                  <a:gd name="T44" fmla="*/ 0 w 542"/>
                  <a:gd name="T45" fmla="*/ 73 h 29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42"/>
                  <a:gd name="T70" fmla="*/ 0 h 292"/>
                  <a:gd name="T71" fmla="*/ 542 w 542"/>
                  <a:gd name="T72" fmla="*/ 292 h 29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42" h="292">
                    <a:moveTo>
                      <a:pt x="0" y="275"/>
                    </a:moveTo>
                    <a:lnTo>
                      <a:pt x="7" y="114"/>
                    </a:lnTo>
                    <a:lnTo>
                      <a:pt x="64" y="93"/>
                    </a:lnTo>
                    <a:lnTo>
                      <a:pt x="127" y="83"/>
                    </a:lnTo>
                    <a:lnTo>
                      <a:pt x="194" y="30"/>
                    </a:lnTo>
                    <a:lnTo>
                      <a:pt x="289" y="13"/>
                    </a:lnTo>
                    <a:lnTo>
                      <a:pt x="308" y="9"/>
                    </a:lnTo>
                    <a:lnTo>
                      <a:pt x="420" y="0"/>
                    </a:lnTo>
                    <a:lnTo>
                      <a:pt x="530" y="15"/>
                    </a:lnTo>
                    <a:lnTo>
                      <a:pt x="542" y="36"/>
                    </a:lnTo>
                    <a:lnTo>
                      <a:pt x="525" y="49"/>
                    </a:lnTo>
                    <a:lnTo>
                      <a:pt x="418" y="38"/>
                    </a:lnTo>
                    <a:lnTo>
                      <a:pt x="314" y="51"/>
                    </a:lnTo>
                    <a:lnTo>
                      <a:pt x="291" y="51"/>
                    </a:lnTo>
                    <a:lnTo>
                      <a:pt x="207" y="64"/>
                    </a:lnTo>
                    <a:lnTo>
                      <a:pt x="175" y="97"/>
                    </a:lnTo>
                    <a:lnTo>
                      <a:pt x="141" y="123"/>
                    </a:lnTo>
                    <a:lnTo>
                      <a:pt x="47" y="171"/>
                    </a:lnTo>
                    <a:lnTo>
                      <a:pt x="28" y="218"/>
                    </a:lnTo>
                    <a:lnTo>
                      <a:pt x="32" y="273"/>
                    </a:lnTo>
                    <a:lnTo>
                      <a:pt x="17" y="292"/>
                    </a:lnTo>
                    <a:lnTo>
                      <a:pt x="0" y="2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62" name="Freeform 183"/>
              <p:cNvSpPr>
                <a:spLocks/>
              </p:cNvSpPr>
              <p:nvPr/>
            </p:nvSpPr>
            <p:spPr bwMode="auto">
              <a:xfrm flipH="1">
                <a:off x="4241" y="285"/>
                <a:ext cx="119" cy="45"/>
              </a:xfrm>
              <a:custGeom>
                <a:avLst/>
                <a:gdLst>
                  <a:gd name="T0" fmla="*/ 6 w 434"/>
                  <a:gd name="T1" fmla="*/ 28 h 171"/>
                  <a:gd name="T2" fmla="*/ 16 w 434"/>
                  <a:gd name="T3" fmla="*/ 33 h 171"/>
                  <a:gd name="T4" fmla="*/ 27 w 434"/>
                  <a:gd name="T5" fmla="*/ 34 h 171"/>
                  <a:gd name="T6" fmla="*/ 49 w 434"/>
                  <a:gd name="T7" fmla="*/ 27 h 171"/>
                  <a:gd name="T8" fmla="*/ 53 w 434"/>
                  <a:gd name="T9" fmla="*/ 26 h 171"/>
                  <a:gd name="T10" fmla="*/ 64 w 434"/>
                  <a:gd name="T11" fmla="*/ 9 h 171"/>
                  <a:gd name="T12" fmla="*/ 66 w 434"/>
                  <a:gd name="T13" fmla="*/ 8 h 171"/>
                  <a:gd name="T14" fmla="*/ 73 w 434"/>
                  <a:gd name="T15" fmla="*/ 3 h 171"/>
                  <a:gd name="T16" fmla="*/ 82 w 434"/>
                  <a:gd name="T17" fmla="*/ 0 h 171"/>
                  <a:gd name="T18" fmla="*/ 97 w 434"/>
                  <a:gd name="T19" fmla="*/ 1 h 171"/>
                  <a:gd name="T20" fmla="*/ 115 w 434"/>
                  <a:gd name="T21" fmla="*/ 6 h 171"/>
                  <a:gd name="T22" fmla="*/ 119 w 434"/>
                  <a:gd name="T23" fmla="*/ 11 h 171"/>
                  <a:gd name="T24" fmla="*/ 114 w 434"/>
                  <a:gd name="T25" fmla="*/ 15 h 171"/>
                  <a:gd name="T26" fmla="*/ 96 w 434"/>
                  <a:gd name="T27" fmla="*/ 14 h 171"/>
                  <a:gd name="T28" fmla="*/ 82 w 434"/>
                  <a:gd name="T29" fmla="*/ 13 h 171"/>
                  <a:gd name="T30" fmla="*/ 71 w 434"/>
                  <a:gd name="T31" fmla="*/ 14 h 171"/>
                  <a:gd name="T32" fmla="*/ 66 w 434"/>
                  <a:gd name="T33" fmla="*/ 25 h 171"/>
                  <a:gd name="T34" fmla="*/ 57 w 434"/>
                  <a:gd name="T35" fmla="*/ 34 h 171"/>
                  <a:gd name="T36" fmla="*/ 53 w 434"/>
                  <a:gd name="T37" fmla="*/ 37 h 171"/>
                  <a:gd name="T38" fmla="*/ 41 w 434"/>
                  <a:gd name="T39" fmla="*/ 42 h 171"/>
                  <a:gd name="T40" fmla="*/ 27 w 434"/>
                  <a:gd name="T41" fmla="*/ 45 h 171"/>
                  <a:gd name="T42" fmla="*/ 13 w 434"/>
                  <a:gd name="T43" fmla="*/ 43 h 171"/>
                  <a:gd name="T44" fmla="*/ 1 w 434"/>
                  <a:gd name="T45" fmla="*/ 34 h 171"/>
                  <a:gd name="T46" fmla="*/ 0 w 434"/>
                  <a:gd name="T47" fmla="*/ 28 h 171"/>
                  <a:gd name="T48" fmla="*/ 6 w 434"/>
                  <a:gd name="T49" fmla="*/ 28 h 171"/>
                  <a:gd name="T50" fmla="*/ 6 w 434"/>
                  <a:gd name="T51" fmla="*/ 28 h 1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34"/>
                  <a:gd name="T79" fmla="*/ 0 h 171"/>
                  <a:gd name="T80" fmla="*/ 434 w 434"/>
                  <a:gd name="T81" fmla="*/ 171 h 1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34" h="171">
                    <a:moveTo>
                      <a:pt x="23" y="105"/>
                    </a:moveTo>
                    <a:lnTo>
                      <a:pt x="57" y="126"/>
                    </a:lnTo>
                    <a:lnTo>
                      <a:pt x="97" y="129"/>
                    </a:lnTo>
                    <a:lnTo>
                      <a:pt x="179" y="101"/>
                    </a:lnTo>
                    <a:lnTo>
                      <a:pt x="194" y="99"/>
                    </a:lnTo>
                    <a:lnTo>
                      <a:pt x="234" y="36"/>
                    </a:lnTo>
                    <a:lnTo>
                      <a:pt x="240" y="29"/>
                    </a:lnTo>
                    <a:lnTo>
                      <a:pt x="268" y="10"/>
                    </a:lnTo>
                    <a:lnTo>
                      <a:pt x="299" y="0"/>
                    </a:lnTo>
                    <a:lnTo>
                      <a:pt x="352" y="2"/>
                    </a:lnTo>
                    <a:lnTo>
                      <a:pt x="420" y="23"/>
                    </a:lnTo>
                    <a:lnTo>
                      <a:pt x="434" y="42"/>
                    </a:lnTo>
                    <a:lnTo>
                      <a:pt x="415" y="57"/>
                    </a:lnTo>
                    <a:lnTo>
                      <a:pt x="350" y="53"/>
                    </a:lnTo>
                    <a:lnTo>
                      <a:pt x="299" y="51"/>
                    </a:lnTo>
                    <a:lnTo>
                      <a:pt x="259" y="55"/>
                    </a:lnTo>
                    <a:lnTo>
                      <a:pt x="240" y="95"/>
                    </a:lnTo>
                    <a:lnTo>
                      <a:pt x="209" y="129"/>
                    </a:lnTo>
                    <a:lnTo>
                      <a:pt x="194" y="141"/>
                    </a:lnTo>
                    <a:lnTo>
                      <a:pt x="148" y="160"/>
                    </a:lnTo>
                    <a:lnTo>
                      <a:pt x="99" y="171"/>
                    </a:lnTo>
                    <a:lnTo>
                      <a:pt x="48" y="164"/>
                    </a:lnTo>
                    <a:lnTo>
                      <a:pt x="2" y="131"/>
                    </a:lnTo>
                    <a:lnTo>
                      <a:pt x="0" y="108"/>
                    </a:lnTo>
                    <a:lnTo>
                      <a:pt x="23" y="1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63" name="Freeform 184"/>
              <p:cNvSpPr>
                <a:spLocks/>
              </p:cNvSpPr>
              <p:nvPr/>
            </p:nvSpPr>
            <p:spPr bwMode="auto">
              <a:xfrm flipH="1">
                <a:off x="4201" y="310"/>
                <a:ext cx="46" cy="21"/>
              </a:xfrm>
              <a:custGeom>
                <a:avLst/>
                <a:gdLst>
                  <a:gd name="T0" fmla="*/ 4 w 165"/>
                  <a:gd name="T1" fmla="*/ 0 h 78"/>
                  <a:gd name="T2" fmla="*/ 34 w 165"/>
                  <a:gd name="T3" fmla="*/ 8 h 78"/>
                  <a:gd name="T4" fmla="*/ 42 w 165"/>
                  <a:gd name="T5" fmla="*/ 10 h 78"/>
                  <a:gd name="T6" fmla="*/ 46 w 165"/>
                  <a:gd name="T7" fmla="*/ 14 h 78"/>
                  <a:gd name="T8" fmla="*/ 42 w 165"/>
                  <a:gd name="T9" fmla="*/ 19 h 78"/>
                  <a:gd name="T10" fmla="*/ 32 w 165"/>
                  <a:gd name="T11" fmla="*/ 21 h 78"/>
                  <a:gd name="T12" fmla="*/ 18 w 165"/>
                  <a:gd name="T13" fmla="*/ 14 h 78"/>
                  <a:gd name="T14" fmla="*/ 12 w 165"/>
                  <a:gd name="T15" fmla="*/ 11 h 78"/>
                  <a:gd name="T16" fmla="*/ 4 w 165"/>
                  <a:gd name="T17" fmla="*/ 9 h 78"/>
                  <a:gd name="T18" fmla="*/ 0 w 165"/>
                  <a:gd name="T19" fmla="*/ 5 h 78"/>
                  <a:gd name="T20" fmla="*/ 4 w 165"/>
                  <a:gd name="T21" fmla="*/ 0 h 78"/>
                  <a:gd name="T22" fmla="*/ 4 w 165"/>
                  <a:gd name="T23" fmla="*/ 0 h 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5"/>
                  <a:gd name="T37" fmla="*/ 0 h 78"/>
                  <a:gd name="T38" fmla="*/ 165 w 165"/>
                  <a:gd name="T39" fmla="*/ 78 h 7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5" h="78">
                    <a:moveTo>
                      <a:pt x="15" y="0"/>
                    </a:moveTo>
                    <a:lnTo>
                      <a:pt x="121" y="29"/>
                    </a:lnTo>
                    <a:lnTo>
                      <a:pt x="150" y="36"/>
                    </a:lnTo>
                    <a:lnTo>
                      <a:pt x="165" y="53"/>
                    </a:lnTo>
                    <a:lnTo>
                      <a:pt x="150" y="70"/>
                    </a:lnTo>
                    <a:lnTo>
                      <a:pt x="116" y="78"/>
                    </a:lnTo>
                    <a:lnTo>
                      <a:pt x="66" y="53"/>
                    </a:lnTo>
                    <a:lnTo>
                      <a:pt x="43" y="40"/>
                    </a:lnTo>
                    <a:lnTo>
                      <a:pt x="15" y="34"/>
                    </a:lnTo>
                    <a:lnTo>
                      <a:pt x="0" y="1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64" name="Freeform 185"/>
              <p:cNvSpPr>
                <a:spLocks/>
              </p:cNvSpPr>
              <p:nvPr/>
            </p:nvSpPr>
            <p:spPr bwMode="auto">
              <a:xfrm flipH="1">
                <a:off x="4194" y="339"/>
                <a:ext cx="42" cy="20"/>
              </a:xfrm>
              <a:custGeom>
                <a:avLst/>
                <a:gdLst>
                  <a:gd name="T0" fmla="*/ 6 w 156"/>
                  <a:gd name="T1" fmla="*/ 0 h 74"/>
                  <a:gd name="T2" fmla="*/ 23 w 156"/>
                  <a:gd name="T3" fmla="*/ 7 h 74"/>
                  <a:gd name="T4" fmla="*/ 37 w 156"/>
                  <a:gd name="T5" fmla="*/ 10 h 74"/>
                  <a:gd name="T6" fmla="*/ 42 w 156"/>
                  <a:gd name="T7" fmla="*/ 14 h 74"/>
                  <a:gd name="T8" fmla="*/ 38 w 156"/>
                  <a:gd name="T9" fmla="*/ 19 h 74"/>
                  <a:gd name="T10" fmla="*/ 27 w 156"/>
                  <a:gd name="T11" fmla="*/ 20 h 74"/>
                  <a:gd name="T12" fmla="*/ 16 w 156"/>
                  <a:gd name="T13" fmla="*/ 16 h 74"/>
                  <a:gd name="T14" fmla="*/ 2 w 156"/>
                  <a:gd name="T15" fmla="*/ 9 h 74"/>
                  <a:gd name="T16" fmla="*/ 0 w 156"/>
                  <a:gd name="T17" fmla="*/ 3 h 74"/>
                  <a:gd name="T18" fmla="*/ 6 w 156"/>
                  <a:gd name="T19" fmla="*/ 0 h 74"/>
                  <a:gd name="T20" fmla="*/ 6 w 156"/>
                  <a:gd name="T21" fmla="*/ 0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6"/>
                  <a:gd name="T34" fmla="*/ 0 h 74"/>
                  <a:gd name="T35" fmla="*/ 156 w 156"/>
                  <a:gd name="T36" fmla="*/ 74 h 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6" h="74">
                    <a:moveTo>
                      <a:pt x="21" y="0"/>
                    </a:moveTo>
                    <a:lnTo>
                      <a:pt x="87" y="27"/>
                    </a:lnTo>
                    <a:lnTo>
                      <a:pt x="139" y="36"/>
                    </a:lnTo>
                    <a:lnTo>
                      <a:pt x="156" y="52"/>
                    </a:lnTo>
                    <a:lnTo>
                      <a:pt x="140" y="71"/>
                    </a:lnTo>
                    <a:lnTo>
                      <a:pt x="99" y="74"/>
                    </a:lnTo>
                    <a:lnTo>
                      <a:pt x="61" y="59"/>
                    </a:lnTo>
                    <a:lnTo>
                      <a:pt x="9" y="33"/>
                    </a:lnTo>
                    <a:lnTo>
                      <a:pt x="0" y="1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65" name="Freeform 186"/>
              <p:cNvSpPr>
                <a:spLocks/>
              </p:cNvSpPr>
              <p:nvPr/>
            </p:nvSpPr>
            <p:spPr bwMode="auto">
              <a:xfrm flipH="1">
                <a:off x="4171" y="363"/>
                <a:ext cx="25" cy="62"/>
              </a:xfrm>
              <a:custGeom>
                <a:avLst/>
                <a:gdLst>
                  <a:gd name="T0" fmla="*/ 1 w 91"/>
                  <a:gd name="T1" fmla="*/ 4 h 230"/>
                  <a:gd name="T2" fmla="*/ 7 w 91"/>
                  <a:gd name="T3" fmla="*/ 1 h 230"/>
                  <a:gd name="T4" fmla="*/ 15 w 91"/>
                  <a:gd name="T5" fmla="*/ 0 h 230"/>
                  <a:gd name="T6" fmla="*/ 21 w 91"/>
                  <a:gd name="T7" fmla="*/ 7 h 230"/>
                  <a:gd name="T8" fmla="*/ 23 w 91"/>
                  <a:gd name="T9" fmla="*/ 17 h 230"/>
                  <a:gd name="T10" fmla="*/ 25 w 91"/>
                  <a:gd name="T11" fmla="*/ 30 h 230"/>
                  <a:gd name="T12" fmla="*/ 23 w 91"/>
                  <a:gd name="T13" fmla="*/ 41 h 230"/>
                  <a:gd name="T14" fmla="*/ 20 w 91"/>
                  <a:gd name="T15" fmla="*/ 51 h 230"/>
                  <a:gd name="T16" fmla="*/ 9 w 91"/>
                  <a:gd name="T17" fmla="*/ 62 h 230"/>
                  <a:gd name="T18" fmla="*/ 3 w 91"/>
                  <a:gd name="T19" fmla="*/ 61 h 230"/>
                  <a:gd name="T20" fmla="*/ 3 w 91"/>
                  <a:gd name="T21" fmla="*/ 55 h 230"/>
                  <a:gd name="T22" fmla="*/ 11 w 91"/>
                  <a:gd name="T23" fmla="*/ 46 h 230"/>
                  <a:gd name="T24" fmla="*/ 15 w 91"/>
                  <a:gd name="T25" fmla="*/ 37 h 230"/>
                  <a:gd name="T26" fmla="*/ 16 w 91"/>
                  <a:gd name="T27" fmla="*/ 29 h 230"/>
                  <a:gd name="T28" fmla="*/ 15 w 91"/>
                  <a:gd name="T29" fmla="*/ 19 h 230"/>
                  <a:gd name="T30" fmla="*/ 13 w 91"/>
                  <a:gd name="T31" fmla="*/ 9 h 230"/>
                  <a:gd name="T32" fmla="*/ 6 w 91"/>
                  <a:gd name="T33" fmla="*/ 11 h 230"/>
                  <a:gd name="T34" fmla="*/ 0 w 91"/>
                  <a:gd name="T35" fmla="*/ 10 h 230"/>
                  <a:gd name="T36" fmla="*/ 1 w 91"/>
                  <a:gd name="T37" fmla="*/ 4 h 230"/>
                  <a:gd name="T38" fmla="*/ 1 w 91"/>
                  <a:gd name="T39" fmla="*/ 4 h 23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1"/>
                  <a:gd name="T61" fmla="*/ 0 h 230"/>
                  <a:gd name="T62" fmla="*/ 91 w 91"/>
                  <a:gd name="T63" fmla="*/ 230 h 23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1" h="230">
                    <a:moveTo>
                      <a:pt x="2" y="13"/>
                    </a:moveTo>
                    <a:lnTo>
                      <a:pt x="27" y="2"/>
                    </a:lnTo>
                    <a:lnTo>
                      <a:pt x="53" y="0"/>
                    </a:lnTo>
                    <a:lnTo>
                      <a:pt x="76" y="26"/>
                    </a:lnTo>
                    <a:lnTo>
                      <a:pt x="84" y="64"/>
                    </a:lnTo>
                    <a:lnTo>
                      <a:pt x="91" y="110"/>
                    </a:lnTo>
                    <a:lnTo>
                      <a:pt x="84" y="152"/>
                    </a:lnTo>
                    <a:lnTo>
                      <a:pt x="71" y="188"/>
                    </a:lnTo>
                    <a:lnTo>
                      <a:pt x="32" y="230"/>
                    </a:lnTo>
                    <a:lnTo>
                      <a:pt x="10" y="228"/>
                    </a:lnTo>
                    <a:lnTo>
                      <a:pt x="12" y="203"/>
                    </a:lnTo>
                    <a:lnTo>
                      <a:pt x="40" y="169"/>
                    </a:lnTo>
                    <a:lnTo>
                      <a:pt x="53" y="137"/>
                    </a:lnTo>
                    <a:lnTo>
                      <a:pt x="59" y="106"/>
                    </a:lnTo>
                    <a:lnTo>
                      <a:pt x="53" y="72"/>
                    </a:lnTo>
                    <a:lnTo>
                      <a:pt x="46" y="34"/>
                    </a:lnTo>
                    <a:lnTo>
                      <a:pt x="23" y="40"/>
                    </a:lnTo>
                    <a:lnTo>
                      <a:pt x="0" y="38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66" name="Freeform 187"/>
              <p:cNvSpPr>
                <a:spLocks/>
              </p:cNvSpPr>
              <p:nvPr/>
            </p:nvSpPr>
            <p:spPr bwMode="auto">
              <a:xfrm flipH="1">
                <a:off x="4163" y="258"/>
                <a:ext cx="63" cy="112"/>
              </a:xfrm>
              <a:custGeom>
                <a:avLst/>
                <a:gdLst>
                  <a:gd name="T0" fmla="*/ 4 w 228"/>
                  <a:gd name="T1" fmla="*/ 0 h 416"/>
                  <a:gd name="T2" fmla="*/ 34 w 228"/>
                  <a:gd name="T3" fmla="*/ 3 h 416"/>
                  <a:gd name="T4" fmla="*/ 55 w 228"/>
                  <a:gd name="T5" fmla="*/ 26 h 416"/>
                  <a:gd name="T6" fmla="*/ 59 w 228"/>
                  <a:gd name="T7" fmla="*/ 46 h 416"/>
                  <a:gd name="T8" fmla="*/ 63 w 228"/>
                  <a:gd name="T9" fmla="*/ 71 h 416"/>
                  <a:gd name="T10" fmla="*/ 57 w 228"/>
                  <a:gd name="T11" fmla="*/ 91 h 416"/>
                  <a:gd name="T12" fmla="*/ 51 w 228"/>
                  <a:gd name="T13" fmla="*/ 110 h 416"/>
                  <a:gd name="T14" fmla="*/ 47 w 228"/>
                  <a:gd name="T15" fmla="*/ 112 h 416"/>
                  <a:gd name="T16" fmla="*/ 43 w 228"/>
                  <a:gd name="T17" fmla="*/ 106 h 416"/>
                  <a:gd name="T18" fmla="*/ 46 w 228"/>
                  <a:gd name="T19" fmla="*/ 71 h 416"/>
                  <a:gd name="T20" fmla="*/ 43 w 228"/>
                  <a:gd name="T21" fmla="*/ 46 h 416"/>
                  <a:gd name="T22" fmla="*/ 47 w 228"/>
                  <a:gd name="T23" fmla="*/ 30 h 416"/>
                  <a:gd name="T24" fmla="*/ 40 w 228"/>
                  <a:gd name="T25" fmla="*/ 19 h 416"/>
                  <a:gd name="T26" fmla="*/ 30 w 228"/>
                  <a:gd name="T27" fmla="*/ 11 h 416"/>
                  <a:gd name="T28" fmla="*/ 5 w 228"/>
                  <a:gd name="T29" fmla="*/ 9 h 416"/>
                  <a:gd name="T30" fmla="*/ 0 w 228"/>
                  <a:gd name="T31" fmla="*/ 5 h 416"/>
                  <a:gd name="T32" fmla="*/ 4 w 228"/>
                  <a:gd name="T33" fmla="*/ 0 h 416"/>
                  <a:gd name="T34" fmla="*/ 4 w 228"/>
                  <a:gd name="T35" fmla="*/ 0 h 41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8"/>
                  <a:gd name="T55" fmla="*/ 0 h 416"/>
                  <a:gd name="T56" fmla="*/ 228 w 228"/>
                  <a:gd name="T57" fmla="*/ 416 h 41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8" h="416">
                    <a:moveTo>
                      <a:pt x="13" y="0"/>
                    </a:moveTo>
                    <a:lnTo>
                      <a:pt x="123" y="12"/>
                    </a:lnTo>
                    <a:lnTo>
                      <a:pt x="199" y="95"/>
                    </a:lnTo>
                    <a:lnTo>
                      <a:pt x="213" y="169"/>
                    </a:lnTo>
                    <a:lnTo>
                      <a:pt x="228" y="264"/>
                    </a:lnTo>
                    <a:lnTo>
                      <a:pt x="207" y="337"/>
                    </a:lnTo>
                    <a:lnTo>
                      <a:pt x="184" y="407"/>
                    </a:lnTo>
                    <a:lnTo>
                      <a:pt x="169" y="416"/>
                    </a:lnTo>
                    <a:lnTo>
                      <a:pt x="156" y="394"/>
                    </a:lnTo>
                    <a:lnTo>
                      <a:pt x="167" y="262"/>
                    </a:lnTo>
                    <a:lnTo>
                      <a:pt x="154" y="171"/>
                    </a:lnTo>
                    <a:lnTo>
                      <a:pt x="171" y="110"/>
                    </a:lnTo>
                    <a:lnTo>
                      <a:pt x="144" y="69"/>
                    </a:lnTo>
                    <a:lnTo>
                      <a:pt x="108" y="42"/>
                    </a:lnTo>
                    <a:lnTo>
                      <a:pt x="19" y="34"/>
                    </a:lnTo>
                    <a:lnTo>
                      <a:pt x="0" y="1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67" name="Freeform 188"/>
              <p:cNvSpPr>
                <a:spLocks/>
              </p:cNvSpPr>
              <p:nvPr/>
            </p:nvSpPr>
            <p:spPr bwMode="auto">
              <a:xfrm flipH="1">
                <a:off x="4207" y="328"/>
                <a:ext cx="146" cy="193"/>
              </a:xfrm>
              <a:custGeom>
                <a:avLst/>
                <a:gdLst>
                  <a:gd name="T0" fmla="*/ 9 w 532"/>
                  <a:gd name="T1" fmla="*/ 5 h 716"/>
                  <a:gd name="T2" fmla="*/ 9 w 532"/>
                  <a:gd name="T3" fmla="*/ 18 h 716"/>
                  <a:gd name="T4" fmla="*/ 9 w 532"/>
                  <a:gd name="T5" fmla="*/ 31 h 716"/>
                  <a:gd name="T6" fmla="*/ 10 w 532"/>
                  <a:gd name="T7" fmla="*/ 49 h 716"/>
                  <a:gd name="T8" fmla="*/ 19 w 532"/>
                  <a:gd name="T9" fmla="*/ 62 h 716"/>
                  <a:gd name="T10" fmla="*/ 18 w 532"/>
                  <a:gd name="T11" fmla="*/ 79 h 716"/>
                  <a:gd name="T12" fmla="*/ 22 w 532"/>
                  <a:gd name="T13" fmla="*/ 94 h 716"/>
                  <a:gd name="T14" fmla="*/ 30 w 532"/>
                  <a:gd name="T15" fmla="*/ 107 h 716"/>
                  <a:gd name="T16" fmla="*/ 39 w 532"/>
                  <a:gd name="T17" fmla="*/ 123 h 716"/>
                  <a:gd name="T18" fmla="*/ 48 w 532"/>
                  <a:gd name="T19" fmla="*/ 136 h 716"/>
                  <a:gd name="T20" fmla="*/ 57 w 532"/>
                  <a:gd name="T21" fmla="*/ 149 h 716"/>
                  <a:gd name="T22" fmla="*/ 68 w 532"/>
                  <a:gd name="T23" fmla="*/ 163 h 716"/>
                  <a:gd name="T24" fmla="*/ 84 w 532"/>
                  <a:gd name="T25" fmla="*/ 181 h 716"/>
                  <a:gd name="T26" fmla="*/ 91 w 532"/>
                  <a:gd name="T27" fmla="*/ 184 h 716"/>
                  <a:gd name="T28" fmla="*/ 99 w 532"/>
                  <a:gd name="T29" fmla="*/ 181 h 716"/>
                  <a:gd name="T30" fmla="*/ 114 w 532"/>
                  <a:gd name="T31" fmla="*/ 163 h 716"/>
                  <a:gd name="T32" fmla="*/ 138 w 532"/>
                  <a:gd name="T33" fmla="*/ 121 h 716"/>
                  <a:gd name="T34" fmla="*/ 143 w 532"/>
                  <a:gd name="T35" fmla="*/ 118 h 716"/>
                  <a:gd name="T36" fmla="*/ 146 w 532"/>
                  <a:gd name="T37" fmla="*/ 124 h 716"/>
                  <a:gd name="T38" fmla="*/ 141 w 532"/>
                  <a:gd name="T39" fmla="*/ 137 h 716"/>
                  <a:gd name="T40" fmla="*/ 135 w 532"/>
                  <a:gd name="T41" fmla="*/ 147 h 716"/>
                  <a:gd name="T42" fmla="*/ 129 w 532"/>
                  <a:gd name="T43" fmla="*/ 157 h 716"/>
                  <a:gd name="T44" fmla="*/ 121 w 532"/>
                  <a:gd name="T45" fmla="*/ 168 h 716"/>
                  <a:gd name="T46" fmla="*/ 114 w 532"/>
                  <a:gd name="T47" fmla="*/ 180 h 716"/>
                  <a:gd name="T48" fmla="*/ 103 w 532"/>
                  <a:gd name="T49" fmla="*/ 189 h 716"/>
                  <a:gd name="T50" fmla="*/ 91 w 532"/>
                  <a:gd name="T51" fmla="*/ 193 h 716"/>
                  <a:gd name="T52" fmla="*/ 79 w 532"/>
                  <a:gd name="T53" fmla="*/ 188 h 716"/>
                  <a:gd name="T54" fmla="*/ 62 w 532"/>
                  <a:gd name="T55" fmla="*/ 169 h 716"/>
                  <a:gd name="T56" fmla="*/ 50 w 532"/>
                  <a:gd name="T57" fmla="*/ 155 h 716"/>
                  <a:gd name="T58" fmla="*/ 41 w 532"/>
                  <a:gd name="T59" fmla="*/ 142 h 716"/>
                  <a:gd name="T60" fmla="*/ 32 w 532"/>
                  <a:gd name="T61" fmla="*/ 128 h 716"/>
                  <a:gd name="T62" fmla="*/ 23 w 532"/>
                  <a:gd name="T63" fmla="*/ 112 h 716"/>
                  <a:gd name="T64" fmla="*/ 9 w 532"/>
                  <a:gd name="T65" fmla="*/ 80 h 716"/>
                  <a:gd name="T66" fmla="*/ 11 w 532"/>
                  <a:gd name="T67" fmla="*/ 65 h 716"/>
                  <a:gd name="T68" fmla="*/ 2 w 532"/>
                  <a:gd name="T69" fmla="*/ 52 h 716"/>
                  <a:gd name="T70" fmla="*/ 1 w 532"/>
                  <a:gd name="T71" fmla="*/ 31 h 716"/>
                  <a:gd name="T72" fmla="*/ 0 w 532"/>
                  <a:gd name="T73" fmla="*/ 17 h 716"/>
                  <a:gd name="T74" fmla="*/ 1 w 532"/>
                  <a:gd name="T75" fmla="*/ 4 h 716"/>
                  <a:gd name="T76" fmla="*/ 5 w 532"/>
                  <a:gd name="T77" fmla="*/ 0 h 716"/>
                  <a:gd name="T78" fmla="*/ 9 w 532"/>
                  <a:gd name="T79" fmla="*/ 5 h 716"/>
                  <a:gd name="T80" fmla="*/ 9 w 532"/>
                  <a:gd name="T81" fmla="*/ 5 h 71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2"/>
                  <a:gd name="T124" fmla="*/ 0 h 716"/>
                  <a:gd name="T125" fmla="*/ 532 w 532"/>
                  <a:gd name="T126" fmla="*/ 716 h 71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32" h="716">
                    <a:moveTo>
                      <a:pt x="34" y="17"/>
                    </a:moveTo>
                    <a:lnTo>
                      <a:pt x="32" y="66"/>
                    </a:lnTo>
                    <a:lnTo>
                      <a:pt x="34" y="114"/>
                    </a:lnTo>
                    <a:lnTo>
                      <a:pt x="38" y="180"/>
                    </a:lnTo>
                    <a:lnTo>
                      <a:pt x="70" y="231"/>
                    </a:lnTo>
                    <a:lnTo>
                      <a:pt x="64" y="294"/>
                    </a:lnTo>
                    <a:lnTo>
                      <a:pt x="80" y="349"/>
                    </a:lnTo>
                    <a:lnTo>
                      <a:pt x="108" y="397"/>
                    </a:lnTo>
                    <a:lnTo>
                      <a:pt x="142" y="456"/>
                    </a:lnTo>
                    <a:lnTo>
                      <a:pt x="175" y="505"/>
                    </a:lnTo>
                    <a:lnTo>
                      <a:pt x="209" y="553"/>
                    </a:lnTo>
                    <a:lnTo>
                      <a:pt x="249" y="604"/>
                    </a:lnTo>
                    <a:lnTo>
                      <a:pt x="306" y="672"/>
                    </a:lnTo>
                    <a:lnTo>
                      <a:pt x="333" y="682"/>
                    </a:lnTo>
                    <a:lnTo>
                      <a:pt x="361" y="672"/>
                    </a:lnTo>
                    <a:lnTo>
                      <a:pt x="416" y="606"/>
                    </a:lnTo>
                    <a:lnTo>
                      <a:pt x="502" y="448"/>
                    </a:lnTo>
                    <a:lnTo>
                      <a:pt x="521" y="437"/>
                    </a:lnTo>
                    <a:lnTo>
                      <a:pt x="532" y="460"/>
                    </a:lnTo>
                    <a:lnTo>
                      <a:pt x="513" y="507"/>
                    </a:lnTo>
                    <a:lnTo>
                      <a:pt x="492" y="547"/>
                    </a:lnTo>
                    <a:lnTo>
                      <a:pt x="469" y="583"/>
                    </a:lnTo>
                    <a:lnTo>
                      <a:pt x="441" y="625"/>
                    </a:lnTo>
                    <a:lnTo>
                      <a:pt x="414" y="669"/>
                    </a:lnTo>
                    <a:lnTo>
                      <a:pt x="376" y="703"/>
                    </a:lnTo>
                    <a:lnTo>
                      <a:pt x="331" y="716"/>
                    </a:lnTo>
                    <a:lnTo>
                      <a:pt x="287" y="699"/>
                    </a:lnTo>
                    <a:lnTo>
                      <a:pt x="226" y="627"/>
                    </a:lnTo>
                    <a:lnTo>
                      <a:pt x="184" y="574"/>
                    </a:lnTo>
                    <a:lnTo>
                      <a:pt x="150" y="526"/>
                    </a:lnTo>
                    <a:lnTo>
                      <a:pt x="118" y="475"/>
                    </a:lnTo>
                    <a:lnTo>
                      <a:pt x="82" y="416"/>
                    </a:lnTo>
                    <a:lnTo>
                      <a:pt x="34" y="296"/>
                    </a:lnTo>
                    <a:lnTo>
                      <a:pt x="40" y="241"/>
                    </a:lnTo>
                    <a:lnTo>
                      <a:pt x="9" y="193"/>
                    </a:lnTo>
                    <a:lnTo>
                      <a:pt x="2" y="115"/>
                    </a:lnTo>
                    <a:lnTo>
                      <a:pt x="0" y="64"/>
                    </a:lnTo>
                    <a:lnTo>
                      <a:pt x="2" y="15"/>
                    </a:lnTo>
                    <a:lnTo>
                      <a:pt x="19" y="0"/>
                    </a:lnTo>
                    <a:lnTo>
                      <a:pt x="34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68" name="Freeform 189"/>
              <p:cNvSpPr>
                <a:spLocks/>
              </p:cNvSpPr>
              <p:nvPr/>
            </p:nvSpPr>
            <p:spPr bwMode="auto">
              <a:xfrm flipH="1">
                <a:off x="4251" y="441"/>
                <a:ext cx="38" cy="40"/>
              </a:xfrm>
              <a:custGeom>
                <a:avLst/>
                <a:gdLst>
                  <a:gd name="T0" fmla="*/ 4 w 137"/>
                  <a:gd name="T1" fmla="*/ 0 h 148"/>
                  <a:gd name="T2" fmla="*/ 24 w 137"/>
                  <a:gd name="T3" fmla="*/ 3 h 148"/>
                  <a:gd name="T4" fmla="*/ 36 w 137"/>
                  <a:gd name="T5" fmla="*/ 17 h 148"/>
                  <a:gd name="T6" fmla="*/ 38 w 137"/>
                  <a:gd name="T7" fmla="*/ 32 h 148"/>
                  <a:gd name="T8" fmla="*/ 36 w 137"/>
                  <a:gd name="T9" fmla="*/ 38 h 148"/>
                  <a:gd name="T10" fmla="*/ 31 w 137"/>
                  <a:gd name="T11" fmla="*/ 40 h 148"/>
                  <a:gd name="T12" fmla="*/ 24 w 137"/>
                  <a:gd name="T13" fmla="*/ 32 h 148"/>
                  <a:gd name="T14" fmla="*/ 24 w 137"/>
                  <a:gd name="T15" fmla="*/ 26 h 148"/>
                  <a:gd name="T16" fmla="*/ 24 w 137"/>
                  <a:gd name="T17" fmla="*/ 19 h 148"/>
                  <a:gd name="T18" fmla="*/ 16 w 137"/>
                  <a:gd name="T19" fmla="*/ 11 h 148"/>
                  <a:gd name="T20" fmla="*/ 4 w 137"/>
                  <a:gd name="T21" fmla="*/ 9 h 148"/>
                  <a:gd name="T22" fmla="*/ 0 w 137"/>
                  <a:gd name="T23" fmla="*/ 5 h 148"/>
                  <a:gd name="T24" fmla="*/ 4 w 137"/>
                  <a:gd name="T25" fmla="*/ 0 h 148"/>
                  <a:gd name="T26" fmla="*/ 4 w 137"/>
                  <a:gd name="T27" fmla="*/ 0 h 1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7"/>
                  <a:gd name="T43" fmla="*/ 0 h 148"/>
                  <a:gd name="T44" fmla="*/ 137 w 137"/>
                  <a:gd name="T45" fmla="*/ 148 h 1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7" h="148">
                    <a:moveTo>
                      <a:pt x="15" y="0"/>
                    </a:moveTo>
                    <a:lnTo>
                      <a:pt x="87" y="11"/>
                    </a:lnTo>
                    <a:lnTo>
                      <a:pt x="131" y="62"/>
                    </a:lnTo>
                    <a:lnTo>
                      <a:pt x="137" y="119"/>
                    </a:lnTo>
                    <a:lnTo>
                      <a:pt x="129" y="142"/>
                    </a:lnTo>
                    <a:lnTo>
                      <a:pt x="110" y="148"/>
                    </a:lnTo>
                    <a:lnTo>
                      <a:pt x="85" y="119"/>
                    </a:lnTo>
                    <a:lnTo>
                      <a:pt x="85" y="97"/>
                    </a:lnTo>
                    <a:lnTo>
                      <a:pt x="85" y="72"/>
                    </a:lnTo>
                    <a:lnTo>
                      <a:pt x="59" y="41"/>
                    </a:lnTo>
                    <a:lnTo>
                      <a:pt x="15" y="34"/>
                    </a:lnTo>
                    <a:lnTo>
                      <a:pt x="0" y="1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69" name="Freeform 190"/>
              <p:cNvSpPr>
                <a:spLocks/>
              </p:cNvSpPr>
              <p:nvPr/>
            </p:nvSpPr>
            <p:spPr bwMode="auto">
              <a:xfrm flipH="1">
                <a:off x="4303" y="355"/>
                <a:ext cx="10" cy="81"/>
              </a:xfrm>
              <a:custGeom>
                <a:avLst/>
                <a:gdLst>
                  <a:gd name="T0" fmla="*/ 10 w 34"/>
                  <a:gd name="T1" fmla="*/ 5 h 301"/>
                  <a:gd name="T2" fmla="*/ 10 w 34"/>
                  <a:gd name="T3" fmla="*/ 75 h 301"/>
                  <a:gd name="T4" fmla="*/ 6 w 34"/>
                  <a:gd name="T5" fmla="*/ 81 h 301"/>
                  <a:gd name="T6" fmla="*/ 1 w 34"/>
                  <a:gd name="T7" fmla="*/ 77 h 301"/>
                  <a:gd name="T8" fmla="*/ 0 w 34"/>
                  <a:gd name="T9" fmla="*/ 5 h 301"/>
                  <a:gd name="T10" fmla="*/ 5 w 34"/>
                  <a:gd name="T11" fmla="*/ 0 h 301"/>
                  <a:gd name="T12" fmla="*/ 10 w 34"/>
                  <a:gd name="T13" fmla="*/ 5 h 301"/>
                  <a:gd name="T14" fmla="*/ 10 w 34"/>
                  <a:gd name="T15" fmla="*/ 5 h 3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"/>
                  <a:gd name="T25" fmla="*/ 0 h 301"/>
                  <a:gd name="T26" fmla="*/ 34 w 34"/>
                  <a:gd name="T27" fmla="*/ 301 h 3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" h="301">
                    <a:moveTo>
                      <a:pt x="33" y="17"/>
                    </a:moveTo>
                    <a:lnTo>
                      <a:pt x="34" y="280"/>
                    </a:lnTo>
                    <a:lnTo>
                      <a:pt x="21" y="301"/>
                    </a:lnTo>
                    <a:lnTo>
                      <a:pt x="4" y="286"/>
                    </a:lnTo>
                    <a:lnTo>
                      <a:pt x="0" y="17"/>
                    </a:lnTo>
                    <a:lnTo>
                      <a:pt x="17" y="0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70" name="Freeform 191"/>
              <p:cNvSpPr>
                <a:spLocks/>
              </p:cNvSpPr>
              <p:nvPr/>
            </p:nvSpPr>
            <p:spPr bwMode="auto">
              <a:xfrm flipH="1">
                <a:off x="4277" y="419"/>
                <a:ext cx="23" cy="15"/>
              </a:xfrm>
              <a:custGeom>
                <a:avLst/>
                <a:gdLst>
                  <a:gd name="T0" fmla="*/ 2 w 85"/>
                  <a:gd name="T1" fmla="*/ 6 h 55"/>
                  <a:gd name="T2" fmla="*/ 18 w 85"/>
                  <a:gd name="T3" fmla="*/ 0 h 55"/>
                  <a:gd name="T4" fmla="*/ 23 w 85"/>
                  <a:gd name="T5" fmla="*/ 4 h 55"/>
                  <a:gd name="T6" fmla="*/ 20 w 85"/>
                  <a:gd name="T7" fmla="*/ 9 h 55"/>
                  <a:gd name="T8" fmla="*/ 5 w 85"/>
                  <a:gd name="T9" fmla="*/ 15 h 55"/>
                  <a:gd name="T10" fmla="*/ 0 w 85"/>
                  <a:gd name="T11" fmla="*/ 12 h 55"/>
                  <a:gd name="T12" fmla="*/ 2 w 85"/>
                  <a:gd name="T13" fmla="*/ 6 h 55"/>
                  <a:gd name="T14" fmla="*/ 2 w 85"/>
                  <a:gd name="T15" fmla="*/ 6 h 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5"/>
                  <a:gd name="T25" fmla="*/ 0 h 55"/>
                  <a:gd name="T26" fmla="*/ 85 w 85"/>
                  <a:gd name="T27" fmla="*/ 55 h 5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5" h="55">
                    <a:moveTo>
                      <a:pt x="7" y="23"/>
                    </a:moveTo>
                    <a:lnTo>
                      <a:pt x="66" y="0"/>
                    </a:lnTo>
                    <a:lnTo>
                      <a:pt x="85" y="13"/>
                    </a:lnTo>
                    <a:lnTo>
                      <a:pt x="74" y="34"/>
                    </a:lnTo>
                    <a:lnTo>
                      <a:pt x="19" y="55"/>
                    </a:lnTo>
                    <a:lnTo>
                      <a:pt x="0" y="45"/>
                    </a:lnTo>
                    <a:lnTo>
                      <a:pt x="7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71" name="Freeform 192"/>
              <p:cNvSpPr>
                <a:spLocks/>
              </p:cNvSpPr>
              <p:nvPr/>
            </p:nvSpPr>
            <p:spPr bwMode="auto">
              <a:xfrm flipH="1">
                <a:off x="4316" y="349"/>
                <a:ext cx="35" cy="27"/>
              </a:xfrm>
              <a:custGeom>
                <a:avLst/>
                <a:gdLst>
                  <a:gd name="T0" fmla="*/ 0 w 128"/>
                  <a:gd name="T1" fmla="*/ 22 h 99"/>
                  <a:gd name="T2" fmla="*/ 3 w 128"/>
                  <a:gd name="T3" fmla="*/ 12 h 99"/>
                  <a:gd name="T4" fmla="*/ 10 w 128"/>
                  <a:gd name="T5" fmla="*/ 5 h 99"/>
                  <a:gd name="T6" fmla="*/ 21 w 128"/>
                  <a:gd name="T7" fmla="*/ 1 h 99"/>
                  <a:gd name="T8" fmla="*/ 31 w 128"/>
                  <a:gd name="T9" fmla="*/ 0 h 99"/>
                  <a:gd name="T10" fmla="*/ 35 w 128"/>
                  <a:gd name="T11" fmla="*/ 5 h 99"/>
                  <a:gd name="T12" fmla="*/ 30 w 128"/>
                  <a:gd name="T13" fmla="*/ 10 h 99"/>
                  <a:gd name="T14" fmla="*/ 16 w 128"/>
                  <a:gd name="T15" fmla="*/ 11 h 99"/>
                  <a:gd name="T16" fmla="*/ 8 w 128"/>
                  <a:gd name="T17" fmla="*/ 22 h 99"/>
                  <a:gd name="T18" fmla="*/ 4 w 128"/>
                  <a:gd name="T19" fmla="*/ 27 h 99"/>
                  <a:gd name="T20" fmla="*/ 0 w 128"/>
                  <a:gd name="T21" fmla="*/ 22 h 99"/>
                  <a:gd name="T22" fmla="*/ 0 w 128"/>
                  <a:gd name="T23" fmla="*/ 22 h 9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8"/>
                  <a:gd name="T37" fmla="*/ 0 h 99"/>
                  <a:gd name="T38" fmla="*/ 128 w 128"/>
                  <a:gd name="T39" fmla="*/ 99 h 9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8" h="99">
                    <a:moveTo>
                      <a:pt x="0" y="82"/>
                    </a:moveTo>
                    <a:lnTo>
                      <a:pt x="10" y="44"/>
                    </a:lnTo>
                    <a:lnTo>
                      <a:pt x="37" y="18"/>
                    </a:lnTo>
                    <a:lnTo>
                      <a:pt x="75" y="2"/>
                    </a:lnTo>
                    <a:lnTo>
                      <a:pt x="115" y="0"/>
                    </a:lnTo>
                    <a:lnTo>
                      <a:pt x="128" y="19"/>
                    </a:lnTo>
                    <a:lnTo>
                      <a:pt x="111" y="35"/>
                    </a:lnTo>
                    <a:lnTo>
                      <a:pt x="57" y="42"/>
                    </a:lnTo>
                    <a:lnTo>
                      <a:pt x="31" y="82"/>
                    </a:lnTo>
                    <a:lnTo>
                      <a:pt x="16" y="99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72" name="Freeform 193"/>
              <p:cNvSpPr>
                <a:spLocks/>
              </p:cNvSpPr>
              <p:nvPr/>
            </p:nvSpPr>
            <p:spPr bwMode="auto">
              <a:xfrm flipH="1">
                <a:off x="4255" y="341"/>
                <a:ext cx="39" cy="25"/>
              </a:xfrm>
              <a:custGeom>
                <a:avLst/>
                <a:gdLst>
                  <a:gd name="T0" fmla="*/ 2 w 142"/>
                  <a:gd name="T1" fmla="*/ 2 h 93"/>
                  <a:gd name="T2" fmla="*/ 13 w 142"/>
                  <a:gd name="T3" fmla="*/ 0 h 93"/>
                  <a:gd name="T4" fmla="*/ 22 w 142"/>
                  <a:gd name="T5" fmla="*/ 3 h 93"/>
                  <a:gd name="T6" fmla="*/ 39 w 142"/>
                  <a:gd name="T7" fmla="*/ 18 h 93"/>
                  <a:gd name="T8" fmla="*/ 39 w 142"/>
                  <a:gd name="T9" fmla="*/ 25 h 93"/>
                  <a:gd name="T10" fmla="*/ 33 w 142"/>
                  <a:gd name="T11" fmla="*/ 24 h 93"/>
                  <a:gd name="T12" fmla="*/ 21 w 142"/>
                  <a:gd name="T13" fmla="*/ 12 h 93"/>
                  <a:gd name="T14" fmla="*/ 13 w 142"/>
                  <a:gd name="T15" fmla="*/ 9 h 93"/>
                  <a:gd name="T16" fmla="*/ 5 w 142"/>
                  <a:gd name="T17" fmla="*/ 11 h 93"/>
                  <a:gd name="T18" fmla="*/ 0 w 142"/>
                  <a:gd name="T19" fmla="*/ 8 h 93"/>
                  <a:gd name="T20" fmla="*/ 2 w 142"/>
                  <a:gd name="T21" fmla="*/ 2 h 93"/>
                  <a:gd name="T22" fmla="*/ 2 w 142"/>
                  <a:gd name="T23" fmla="*/ 2 h 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2"/>
                  <a:gd name="T37" fmla="*/ 0 h 93"/>
                  <a:gd name="T38" fmla="*/ 142 w 142"/>
                  <a:gd name="T39" fmla="*/ 93 h 9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2" h="93">
                    <a:moveTo>
                      <a:pt x="7" y="8"/>
                    </a:moveTo>
                    <a:lnTo>
                      <a:pt x="47" y="0"/>
                    </a:lnTo>
                    <a:lnTo>
                      <a:pt x="81" y="11"/>
                    </a:lnTo>
                    <a:lnTo>
                      <a:pt x="142" y="68"/>
                    </a:lnTo>
                    <a:lnTo>
                      <a:pt x="142" y="93"/>
                    </a:lnTo>
                    <a:lnTo>
                      <a:pt x="119" y="91"/>
                    </a:lnTo>
                    <a:lnTo>
                      <a:pt x="76" y="46"/>
                    </a:lnTo>
                    <a:lnTo>
                      <a:pt x="49" y="34"/>
                    </a:lnTo>
                    <a:lnTo>
                      <a:pt x="19" y="40"/>
                    </a:lnTo>
                    <a:lnTo>
                      <a:pt x="0" y="30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73" name="Freeform 194"/>
              <p:cNvSpPr>
                <a:spLocks/>
              </p:cNvSpPr>
              <p:nvPr/>
            </p:nvSpPr>
            <p:spPr bwMode="auto">
              <a:xfrm flipH="1">
                <a:off x="4319" y="378"/>
                <a:ext cx="14" cy="15"/>
              </a:xfrm>
              <a:custGeom>
                <a:avLst/>
                <a:gdLst>
                  <a:gd name="T0" fmla="*/ 3 w 47"/>
                  <a:gd name="T1" fmla="*/ 2 h 55"/>
                  <a:gd name="T2" fmla="*/ 4 w 47"/>
                  <a:gd name="T3" fmla="*/ 2 h 55"/>
                  <a:gd name="T4" fmla="*/ 6 w 47"/>
                  <a:gd name="T5" fmla="*/ 0 h 55"/>
                  <a:gd name="T6" fmla="*/ 9 w 47"/>
                  <a:gd name="T7" fmla="*/ 1 h 55"/>
                  <a:gd name="T8" fmla="*/ 14 w 47"/>
                  <a:gd name="T9" fmla="*/ 10 h 55"/>
                  <a:gd name="T10" fmla="*/ 10 w 47"/>
                  <a:gd name="T11" fmla="*/ 13 h 55"/>
                  <a:gd name="T12" fmla="*/ 4 w 47"/>
                  <a:gd name="T13" fmla="*/ 15 h 55"/>
                  <a:gd name="T14" fmla="*/ 0 w 47"/>
                  <a:gd name="T15" fmla="*/ 10 h 55"/>
                  <a:gd name="T16" fmla="*/ 3 w 47"/>
                  <a:gd name="T17" fmla="*/ 2 h 55"/>
                  <a:gd name="T18" fmla="*/ 3 w 47"/>
                  <a:gd name="T19" fmla="*/ 2 h 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"/>
                  <a:gd name="T31" fmla="*/ 0 h 55"/>
                  <a:gd name="T32" fmla="*/ 47 w 47"/>
                  <a:gd name="T33" fmla="*/ 55 h 5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" h="55">
                    <a:moveTo>
                      <a:pt x="11" y="7"/>
                    </a:moveTo>
                    <a:lnTo>
                      <a:pt x="13" y="6"/>
                    </a:lnTo>
                    <a:lnTo>
                      <a:pt x="21" y="0"/>
                    </a:lnTo>
                    <a:lnTo>
                      <a:pt x="30" y="2"/>
                    </a:lnTo>
                    <a:lnTo>
                      <a:pt x="47" y="36"/>
                    </a:lnTo>
                    <a:lnTo>
                      <a:pt x="34" y="49"/>
                    </a:lnTo>
                    <a:lnTo>
                      <a:pt x="15" y="55"/>
                    </a:lnTo>
                    <a:lnTo>
                      <a:pt x="0" y="38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74" name="Freeform 195"/>
              <p:cNvSpPr>
                <a:spLocks/>
              </p:cNvSpPr>
              <p:nvPr/>
            </p:nvSpPr>
            <p:spPr bwMode="auto">
              <a:xfrm flipH="1">
                <a:off x="4172" y="418"/>
                <a:ext cx="15" cy="41"/>
              </a:xfrm>
              <a:custGeom>
                <a:avLst/>
                <a:gdLst>
                  <a:gd name="T0" fmla="*/ 8 w 58"/>
                  <a:gd name="T1" fmla="*/ 6 h 154"/>
                  <a:gd name="T2" fmla="*/ 9 w 58"/>
                  <a:gd name="T3" fmla="*/ 21 h 154"/>
                  <a:gd name="T4" fmla="*/ 15 w 58"/>
                  <a:gd name="T5" fmla="*/ 35 h 154"/>
                  <a:gd name="T6" fmla="*/ 14 w 58"/>
                  <a:gd name="T7" fmla="*/ 41 h 154"/>
                  <a:gd name="T8" fmla="*/ 9 w 58"/>
                  <a:gd name="T9" fmla="*/ 40 h 154"/>
                  <a:gd name="T10" fmla="*/ 1 w 58"/>
                  <a:gd name="T11" fmla="*/ 23 h 154"/>
                  <a:gd name="T12" fmla="*/ 0 w 58"/>
                  <a:gd name="T13" fmla="*/ 3 h 154"/>
                  <a:gd name="T14" fmla="*/ 2 w 58"/>
                  <a:gd name="T15" fmla="*/ 1 h 154"/>
                  <a:gd name="T16" fmla="*/ 5 w 58"/>
                  <a:gd name="T17" fmla="*/ 0 h 154"/>
                  <a:gd name="T18" fmla="*/ 8 w 58"/>
                  <a:gd name="T19" fmla="*/ 6 h 154"/>
                  <a:gd name="T20" fmla="*/ 8 w 58"/>
                  <a:gd name="T21" fmla="*/ 6 h 1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8"/>
                  <a:gd name="T34" fmla="*/ 0 h 154"/>
                  <a:gd name="T35" fmla="*/ 58 w 58"/>
                  <a:gd name="T36" fmla="*/ 154 h 1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8" h="154">
                    <a:moveTo>
                      <a:pt x="31" y="21"/>
                    </a:moveTo>
                    <a:lnTo>
                      <a:pt x="33" y="78"/>
                    </a:lnTo>
                    <a:lnTo>
                      <a:pt x="58" y="131"/>
                    </a:lnTo>
                    <a:lnTo>
                      <a:pt x="56" y="154"/>
                    </a:lnTo>
                    <a:lnTo>
                      <a:pt x="33" y="150"/>
                    </a:lnTo>
                    <a:lnTo>
                      <a:pt x="2" y="86"/>
                    </a:lnTo>
                    <a:lnTo>
                      <a:pt x="0" y="13"/>
                    </a:lnTo>
                    <a:lnTo>
                      <a:pt x="8" y="2"/>
                    </a:lnTo>
                    <a:lnTo>
                      <a:pt x="19" y="0"/>
                    </a:lnTo>
                    <a:lnTo>
                      <a:pt x="31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75" name="Freeform 196"/>
              <p:cNvSpPr>
                <a:spLocks/>
              </p:cNvSpPr>
              <p:nvPr/>
            </p:nvSpPr>
            <p:spPr bwMode="auto">
              <a:xfrm flipH="1">
                <a:off x="4169" y="447"/>
                <a:ext cx="38" cy="54"/>
              </a:xfrm>
              <a:custGeom>
                <a:avLst/>
                <a:gdLst>
                  <a:gd name="T0" fmla="*/ 38 w 139"/>
                  <a:gd name="T1" fmla="*/ 5 h 198"/>
                  <a:gd name="T2" fmla="*/ 35 w 139"/>
                  <a:gd name="T3" fmla="*/ 20 h 198"/>
                  <a:gd name="T4" fmla="*/ 28 w 139"/>
                  <a:gd name="T5" fmla="*/ 33 h 198"/>
                  <a:gd name="T6" fmla="*/ 18 w 139"/>
                  <a:gd name="T7" fmla="*/ 43 h 198"/>
                  <a:gd name="T8" fmla="*/ 6 w 139"/>
                  <a:gd name="T9" fmla="*/ 54 h 198"/>
                  <a:gd name="T10" fmla="*/ 0 w 139"/>
                  <a:gd name="T11" fmla="*/ 53 h 198"/>
                  <a:gd name="T12" fmla="*/ 1 w 139"/>
                  <a:gd name="T13" fmla="*/ 47 h 198"/>
                  <a:gd name="T14" fmla="*/ 20 w 139"/>
                  <a:gd name="T15" fmla="*/ 28 h 198"/>
                  <a:gd name="T16" fmla="*/ 29 w 139"/>
                  <a:gd name="T17" fmla="*/ 4 h 198"/>
                  <a:gd name="T18" fmla="*/ 34 w 139"/>
                  <a:gd name="T19" fmla="*/ 0 h 198"/>
                  <a:gd name="T20" fmla="*/ 38 w 139"/>
                  <a:gd name="T21" fmla="*/ 5 h 198"/>
                  <a:gd name="T22" fmla="*/ 38 w 139"/>
                  <a:gd name="T23" fmla="*/ 5 h 1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9"/>
                  <a:gd name="T37" fmla="*/ 0 h 198"/>
                  <a:gd name="T38" fmla="*/ 139 w 139"/>
                  <a:gd name="T39" fmla="*/ 198 h 1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9" h="198">
                    <a:moveTo>
                      <a:pt x="139" y="19"/>
                    </a:moveTo>
                    <a:lnTo>
                      <a:pt x="128" y="75"/>
                    </a:lnTo>
                    <a:lnTo>
                      <a:pt x="101" y="120"/>
                    </a:lnTo>
                    <a:lnTo>
                      <a:pt x="65" y="158"/>
                    </a:lnTo>
                    <a:lnTo>
                      <a:pt x="23" y="198"/>
                    </a:lnTo>
                    <a:lnTo>
                      <a:pt x="0" y="196"/>
                    </a:lnTo>
                    <a:lnTo>
                      <a:pt x="2" y="172"/>
                    </a:lnTo>
                    <a:lnTo>
                      <a:pt x="72" y="103"/>
                    </a:lnTo>
                    <a:lnTo>
                      <a:pt x="107" y="16"/>
                    </a:lnTo>
                    <a:lnTo>
                      <a:pt x="124" y="0"/>
                    </a:lnTo>
                    <a:lnTo>
                      <a:pt x="139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76" name="Freeform 197"/>
              <p:cNvSpPr>
                <a:spLocks/>
              </p:cNvSpPr>
              <p:nvPr/>
            </p:nvSpPr>
            <p:spPr bwMode="auto">
              <a:xfrm flipH="1">
                <a:off x="4144" y="432"/>
                <a:ext cx="39" cy="40"/>
              </a:xfrm>
              <a:custGeom>
                <a:avLst/>
                <a:gdLst>
                  <a:gd name="T0" fmla="*/ 3 w 140"/>
                  <a:gd name="T1" fmla="*/ 1 h 151"/>
                  <a:gd name="T2" fmla="*/ 16 w 140"/>
                  <a:gd name="T3" fmla="*/ 0 h 151"/>
                  <a:gd name="T4" fmla="*/ 26 w 140"/>
                  <a:gd name="T5" fmla="*/ 8 h 151"/>
                  <a:gd name="T6" fmla="*/ 38 w 140"/>
                  <a:gd name="T7" fmla="*/ 33 h 151"/>
                  <a:gd name="T8" fmla="*/ 39 w 140"/>
                  <a:gd name="T9" fmla="*/ 39 h 151"/>
                  <a:gd name="T10" fmla="*/ 33 w 140"/>
                  <a:gd name="T11" fmla="*/ 40 h 151"/>
                  <a:gd name="T12" fmla="*/ 25 w 140"/>
                  <a:gd name="T13" fmla="*/ 28 h 151"/>
                  <a:gd name="T14" fmla="*/ 18 w 140"/>
                  <a:gd name="T15" fmla="*/ 13 h 151"/>
                  <a:gd name="T16" fmla="*/ 13 w 140"/>
                  <a:gd name="T17" fmla="*/ 9 h 151"/>
                  <a:gd name="T18" fmla="*/ 6 w 140"/>
                  <a:gd name="T19" fmla="*/ 10 h 151"/>
                  <a:gd name="T20" fmla="*/ 0 w 140"/>
                  <a:gd name="T21" fmla="*/ 7 h 151"/>
                  <a:gd name="T22" fmla="*/ 3 w 140"/>
                  <a:gd name="T23" fmla="*/ 1 h 151"/>
                  <a:gd name="T24" fmla="*/ 3 w 140"/>
                  <a:gd name="T25" fmla="*/ 1 h 1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0"/>
                  <a:gd name="T40" fmla="*/ 0 h 151"/>
                  <a:gd name="T41" fmla="*/ 140 w 140"/>
                  <a:gd name="T42" fmla="*/ 151 h 1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0" h="151">
                    <a:moveTo>
                      <a:pt x="9" y="4"/>
                    </a:moveTo>
                    <a:lnTo>
                      <a:pt x="57" y="0"/>
                    </a:lnTo>
                    <a:lnTo>
                      <a:pt x="93" y="31"/>
                    </a:lnTo>
                    <a:lnTo>
                      <a:pt x="138" y="124"/>
                    </a:lnTo>
                    <a:lnTo>
                      <a:pt x="140" y="149"/>
                    </a:lnTo>
                    <a:lnTo>
                      <a:pt x="119" y="151"/>
                    </a:lnTo>
                    <a:lnTo>
                      <a:pt x="89" y="105"/>
                    </a:lnTo>
                    <a:lnTo>
                      <a:pt x="66" y="50"/>
                    </a:lnTo>
                    <a:lnTo>
                      <a:pt x="47" y="35"/>
                    </a:lnTo>
                    <a:lnTo>
                      <a:pt x="21" y="37"/>
                    </a:lnTo>
                    <a:lnTo>
                      <a:pt x="0" y="27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77" name="Freeform 198"/>
              <p:cNvSpPr>
                <a:spLocks/>
              </p:cNvSpPr>
              <p:nvPr/>
            </p:nvSpPr>
            <p:spPr bwMode="auto">
              <a:xfrm flipH="1">
                <a:off x="4204" y="523"/>
                <a:ext cx="41" cy="39"/>
              </a:xfrm>
              <a:custGeom>
                <a:avLst/>
                <a:gdLst>
                  <a:gd name="T0" fmla="*/ 6 w 151"/>
                  <a:gd name="T1" fmla="*/ 0 h 144"/>
                  <a:gd name="T2" fmla="*/ 22 w 151"/>
                  <a:gd name="T3" fmla="*/ 15 h 144"/>
                  <a:gd name="T4" fmla="*/ 30 w 151"/>
                  <a:gd name="T5" fmla="*/ 24 h 144"/>
                  <a:gd name="T6" fmla="*/ 39 w 151"/>
                  <a:gd name="T7" fmla="*/ 31 h 144"/>
                  <a:gd name="T8" fmla="*/ 41 w 151"/>
                  <a:gd name="T9" fmla="*/ 38 h 144"/>
                  <a:gd name="T10" fmla="*/ 35 w 151"/>
                  <a:gd name="T11" fmla="*/ 39 h 144"/>
                  <a:gd name="T12" fmla="*/ 19 w 151"/>
                  <a:gd name="T13" fmla="*/ 24 h 144"/>
                  <a:gd name="T14" fmla="*/ 11 w 151"/>
                  <a:gd name="T15" fmla="*/ 15 h 144"/>
                  <a:gd name="T16" fmla="*/ 2 w 151"/>
                  <a:gd name="T17" fmla="*/ 9 h 144"/>
                  <a:gd name="T18" fmla="*/ 0 w 151"/>
                  <a:gd name="T19" fmla="*/ 2 h 144"/>
                  <a:gd name="T20" fmla="*/ 6 w 151"/>
                  <a:gd name="T21" fmla="*/ 0 h 144"/>
                  <a:gd name="T22" fmla="*/ 6 w 151"/>
                  <a:gd name="T23" fmla="*/ 0 h 1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1"/>
                  <a:gd name="T37" fmla="*/ 0 h 144"/>
                  <a:gd name="T38" fmla="*/ 151 w 151"/>
                  <a:gd name="T39" fmla="*/ 144 h 1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1" h="144">
                    <a:moveTo>
                      <a:pt x="21" y="0"/>
                    </a:moveTo>
                    <a:lnTo>
                      <a:pt x="82" y="55"/>
                    </a:lnTo>
                    <a:lnTo>
                      <a:pt x="109" y="87"/>
                    </a:lnTo>
                    <a:lnTo>
                      <a:pt x="145" y="114"/>
                    </a:lnTo>
                    <a:lnTo>
                      <a:pt x="151" y="139"/>
                    </a:lnTo>
                    <a:lnTo>
                      <a:pt x="130" y="144"/>
                    </a:lnTo>
                    <a:lnTo>
                      <a:pt x="69" y="87"/>
                    </a:lnTo>
                    <a:lnTo>
                      <a:pt x="42" y="57"/>
                    </a:lnTo>
                    <a:lnTo>
                      <a:pt x="8" y="32"/>
                    </a:lnTo>
                    <a:lnTo>
                      <a:pt x="0" y="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78" name="Freeform 199"/>
              <p:cNvSpPr>
                <a:spLocks/>
              </p:cNvSpPr>
              <p:nvPr/>
            </p:nvSpPr>
            <p:spPr bwMode="auto">
              <a:xfrm flipH="1">
                <a:off x="4239" y="521"/>
                <a:ext cx="42" cy="62"/>
              </a:xfrm>
              <a:custGeom>
                <a:avLst/>
                <a:gdLst>
                  <a:gd name="T0" fmla="*/ 41 w 154"/>
                  <a:gd name="T1" fmla="*/ 8 h 232"/>
                  <a:gd name="T2" fmla="*/ 29 w 154"/>
                  <a:gd name="T3" fmla="*/ 28 h 232"/>
                  <a:gd name="T4" fmla="*/ 20 w 154"/>
                  <a:gd name="T5" fmla="*/ 47 h 232"/>
                  <a:gd name="T6" fmla="*/ 14 w 154"/>
                  <a:gd name="T7" fmla="*/ 55 h 232"/>
                  <a:gd name="T8" fmla="*/ 6 w 154"/>
                  <a:gd name="T9" fmla="*/ 62 h 232"/>
                  <a:gd name="T10" fmla="*/ 0 w 154"/>
                  <a:gd name="T11" fmla="*/ 61 h 232"/>
                  <a:gd name="T12" fmla="*/ 1 w 154"/>
                  <a:gd name="T13" fmla="*/ 55 h 232"/>
                  <a:gd name="T14" fmla="*/ 13 w 154"/>
                  <a:gd name="T15" fmla="*/ 41 h 232"/>
                  <a:gd name="T16" fmla="*/ 20 w 154"/>
                  <a:gd name="T17" fmla="*/ 25 h 232"/>
                  <a:gd name="T18" fmla="*/ 26 w 154"/>
                  <a:gd name="T19" fmla="*/ 11 h 232"/>
                  <a:gd name="T20" fmla="*/ 36 w 154"/>
                  <a:gd name="T21" fmla="*/ 0 h 232"/>
                  <a:gd name="T22" fmla="*/ 42 w 154"/>
                  <a:gd name="T23" fmla="*/ 2 h 232"/>
                  <a:gd name="T24" fmla="*/ 41 w 154"/>
                  <a:gd name="T25" fmla="*/ 8 h 232"/>
                  <a:gd name="T26" fmla="*/ 41 w 154"/>
                  <a:gd name="T27" fmla="*/ 8 h 2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4"/>
                  <a:gd name="T43" fmla="*/ 0 h 232"/>
                  <a:gd name="T44" fmla="*/ 154 w 154"/>
                  <a:gd name="T45" fmla="*/ 232 h 23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4" h="232">
                    <a:moveTo>
                      <a:pt x="149" y="31"/>
                    </a:moveTo>
                    <a:lnTo>
                      <a:pt x="105" y="105"/>
                    </a:lnTo>
                    <a:lnTo>
                      <a:pt x="73" y="175"/>
                    </a:lnTo>
                    <a:lnTo>
                      <a:pt x="50" y="204"/>
                    </a:lnTo>
                    <a:lnTo>
                      <a:pt x="23" y="232"/>
                    </a:lnTo>
                    <a:lnTo>
                      <a:pt x="0" y="230"/>
                    </a:lnTo>
                    <a:lnTo>
                      <a:pt x="2" y="205"/>
                    </a:lnTo>
                    <a:lnTo>
                      <a:pt x="46" y="154"/>
                    </a:lnTo>
                    <a:lnTo>
                      <a:pt x="74" y="93"/>
                    </a:lnTo>
                    <a:lnTo>
                      <a:pt x="97" y="40"/>
                    </a:lnTo>
                    <a:lnTo>
                      <a:pt x="133" y="0"/>
                    </a:lnTo>
                    <a:lnTo>
                      <a:pt x="154" y="8"/>
                    </a:lnTo>
                    <a:lnTo>
                      <a:pt x="149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79" name="Freeform 200"/>
              <p:cNvSpPr>
                <a:spLocks/>
              </p:cNvSpPr>
              <p:nvPr/>
            </p:nvSpPr>
            <p:spPr bwMode="auto">
              <a:xfrm flipH="1">
                <a:off x="4243" y="549"/>
                <a:ext cx="18" cy="27"/>
              </a:xfrm>
              <a:custGeom>
                <a:avLst/>
                <a:gdLst>
                  <a:gd name="T0" fmla="*/ 8 w 67"/>
                  <a:gd name="T1" fmla="*/ 4 h 98"/>
                  <a:gd name="T2" fmla="*/ 11 w 67"/>
                  <a:gd name="T3" fmla="*/ 13 h 98"/>
                  <a:gd name="T4" fmla="*/ 16 w 67"/>
                  <a:gd name="T5" fmla="*/ 19 h 98"/>
                  <a:gd name="T6" fmla="*/ 18 w 67"/>
                  <a:gd name="T7" fmla="*/ 26 h 98"/>
                  <a:gd name="T8" fmla="*/ 12 w 67"/>
                  <a:gd name="T9" fmla="*/ 27 h 98"/>
                  <a:gd name="T10" fmla="*/ 4 w 67"/>
                  <a:gd name="T11" fmla="*/ 18 h 98"/>
                  <a:gd name="T12" fmla="*/ 0 w 67"/>
                  <a:gd name="T13" fmla="*/ 6 h 98"/>
                  <a:gd name="T14" fmla="*/ 4 w 67"/>
                  <a:gd name="T15" fmla="*/ 0 h 98"/>
                  <a:gd name="T16" fmla="*/ 8 w 67"/>
                  <a:gd name="T17" fmla="*/ 4 h 98"/>
                  <a:gd name="T18" fmla="*/ 8 w 67"/>
                  <a:gd name="T19" fmla="*/ 4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7"/>
                  <a:gd name="T31" fmla="*/ 0 h 98"/>
                  <a:gd name="T32" fmla="*/ 67 w 67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7" h="98">
                    <a:moveTo>
                      <a:pt x="31" y="13"/>
                    </a:moveTo>
                    <a:lnTo>
                      <a:pt x="40" y="47"/>
                    </a:lnTo>
                    <a:lnTo>
                      <a:pt x="61" y="70"/>
                    </a:lnTo>
                    <a:lnTo>
                      <a:pt x="67" y="93"/>
                    </a:lnTo>
                    <a:lnTo>
                      <a:pt x="46" y="98"/>
                    </a:lnTo>
                    <a:lnTo>
                      <a:pt x="16" y="66"/>
                    </a:lnTo>
                    <a:lnTo>
                      <a:pt x="0" y="21"/>
                    </a:lnTo>
                    <a:lnTo>
                      <a:pt x="14" y="0"/>
                    </a:lnTo>
                    <a:lnTo>
                      <a:pt x="3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80" name="Freeform 201"/>
              <p:cNvSpPr>
                <a:spLocks/>
              </p:cNvSpPr>
              <p:nvPr/>
            </p:nvSpPr>
            <p:spPr bwMode="auto">
              <a:xfrm flipH="1">
                <a:off x="4217" y="542"/>
                <a:ext cx="13" cy="31"/>
              </a:xfrm>
              <a:custGeom>
                <a:avLst/>
                <a:gdLst>
                  <a:gd name="T0" fmla="*/ 12 w 45"/>
                  <a:gd name="T1" fmla="*/ 4 h 114"/>
                  <a:gd name="T2" fmla="*/ 13 w 45"/>
                  <a:gd name="T3" fmla="*/ 11 h 114"/>
                  <a:gd name="T4" fmla="*/ 13 w 45"/>
                  <a:gd name="T5" fmla="*/ 18 h 114"/>
                  <a:gd name="T6" fmla="*/ 6 w 45"/>
                  <a:gd name="T7" fmla="*/ 30 h 114"/>
                  <a:gd name="T8" fmla="*/ 0 w 45"/>
                  <a:gd name="T9" fmla="*/ 31 h 114"/>
                  <a:gd name="T10" fmla="*/ 0 w 45"/>
                  <a:gd name="T11" fmla="*/ 24 h 114"/>
                  <a:gd name="T12" fmla="*/ 4 w 45"/>
                  <a:gd name="T13" fmla="*/ 15 h 114"/>
                  <a:gd name="T14" fmla="*/ 4 w 45"/>
                  <a:gd name="T15" fmla="*/ 5 h 114"/>
                  <a:gd name="T16" fmla="*/ 8 w 45"/>
                  <a:gd name="T17" fmla="*/ 0 h 114"/>
                  <a:gd name="T18" fmla="*/ 12 w 45"/>
                  <a:gd name="T19" fmla="*/ 4 h 114"/>
                  <a:gd name="T20" fmla="*/ 12 w 45"/>
                  <a:gd name="T21" fmla="*/ 4 h 1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14"/>
                  <a:gd name="T35" fmla="*/ 45 w 45"/>
                  <a:gd name="T36" fmla="*/ 114 h 1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14">
                    <a:moveTo>
                      <a:pt x="43" y="15"/>
                    </a:moveTo>
                    <a:lnTo>
                      <a:pt x="45" y="42"/>
                    </a:lnTo>
                    <a:lnTo>
                      <a:pt x="45" y="67"/>
                    </a:lnTo>
                    <a:lnTo>
                      <a:pt x="22" y="112"/>
                    </a:lnTo>
                    <a:lnTo>
                      <a:pt x="1" y="114"/>
                    </a:lnTo>
                    <a:lnTo>
                      <a:pt x="0" y="89"/>
                    </a:lnTo>
                    <a:lnTo>
                      <a:pt x="15" y="55"/>
                    </a:lnTo>
                    <a:lnTo>
                      <a:pt x="13" y="17"/>
                    </a:lnTo>
                    <a:lnTo>
                      <a:pt x="26" y="0"/>
                    </a:lnTo>
                    <a:lnTo>
                      <a:pt x="43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81" name="Freeform 202"/>
              <p:cNvSpPr>
                <a:spLocks/>
              </p:cNvSpPr>
              <p:nvPr/>
            </p:nvSpPr>
            <p:spPr bwMode="auto">
              <a:xfrm flipH="1">
                <a:off x="4230" y="571"/>
                <a:ext cx="55" cy="165"/>
              </a:xfrm>
              <a:custGeom>
                <a:avLst/>
                <a:gdLst>
                  <a:gd name="T0" fmla="*/ 41 w 202"/>
                  <a:gd name="T1" fmla="*/ 46 h 614"/>
                  <a:gd name="T2" fmla="*/ 41 w 202"/>
                  <a:gd name="T3" fmla="*/ 37 h 614"/>
                  <a:gd name="T4" fmla="*/ 45 w 202"/>
                  <a:gd name="T5" fmla="*/ 29 h 614"/>
                  <a:gd name="T6" fmla="*/ 45 w 202"/>
                  <a:gd name="T7" fmla="*/ 15 h 614"/>
                  <a:gd name="T8" fmla="*/ 40 w 202"/>
                  <a:gd name="T9" fmla="*/ 9 h 614"/>
                  <a:gd name="T10" fmla="*/ 33 w 202"/>
                  <a:gd name="T11" fmla="*/ 18 h 614"/>
                  <a:gd name="T12" fmla="*/ 29 w 202"/>
                  <a:gd name="T13" fmla="*/ 32 h 614"/>
                  <a:gd name="T14" fmla="*/ 26 w 202"/>
                  <a:gd name="T15" fmla="*/ 36 h 614"/>
                  <a:gd name="T16" fmla="*/ 10 w 202"/>
                  <a:gd name="T17" fmla="*/ 69 h 614"/>
                  <a:gd name="T18" fmla="*/ 16 w 202"/>
                  <a:gd name="T19" fmla="*/ 96 h 614"/>
                  <a:gd name="T20" fmla="*/ 38 w 202"/>
                  <a:gd name="T21" fmla="*/ 132 h 614"/>
                  <a:gd name="T22" fmla="*/ 38 w 202"/>
                  <a:gd name="T23" fmla="*/ 134 h 614"/>
                  <a:gd name="T24" fmla="*/ 39 w 202"/>
                  <a:gd name="T25" fmla="*/ 157 h 614"/>
                  <a:gd name="T26" fmla="*/ 38 w 202"/>
                  <a:gd name="T27" fmla="*/ 163 h 614"/>
                  <a:gd name="T28" fmla="*/ 34 w 202"/>
                  <a:gd name="T29" fmla="*/ 165 h 614"/>
                  <a:gd name="T30" fmla="*/ 26 w 202"/>
                  <a:gd name="T31" fmla="*/ 159 h 614"/>
                  <a:gd name="T32" fmla="*/ 24 w 202"/>
                  <a:gd name="T33" fmla="*/ 138 h 614"/>
                  <a:gd name="T34" fmla="*/ 13 w 202"/>
                  <a:gd name="T35" fmla="*/ 120 h 614"/>
                  <a:gd name="T36" fmla="*/ 3 w 202"/>
                  <a:gd name="T37" fmla="*/ 104 h 614"/>
                  <a:gd name="T38" fmla="*/ 0 w 202"/>
                  <a:gd name="T39" fmla="*/ 86 h 614"/>
                  <a:gd name="T40" fmla="*/ 2 w 202"/>
                  <a:gd name="T41" fmla="*/ 68 h 614"/>
                  <a:gd name="T42" fmla="*/ 8 w 202"/>
                  <a:gd name="T43" fmla="*/ 49 h 614"/>
                  <a:gd name="T44" fmla="*/ 18 w 202"/>
                  <a:gd name="T45" fmla="*/ 33 h 614"/>
                  <a:gd name="T46" fmla="*/ 21 w 202"/>
                  <a:gd name="T47" fmla="*/ 26 h 614"/>
                  <a:gd name="T48" fmla="*/ 28 w 202"/>
                  <a:gd name="T49" fmla="*/ 11 h 614"/>
                  <a:gd name="T50" fmla="*/ 32 w 202"/>
                  <a:gd name="T51" fmla="*/ 4 h 614"/>
                  <a:gd name="T52" fmla="*/ 38 w 202"/>
                  <a:gd name="T53" fmla="*/ 0 h 614"/>
                  <a:gd name="T54" fmla="*/ 46 w 202"/>
                  <a:gd name="T55" fmla="*/ 2 h 614"/>
                  <a:gd name="T56" fmla="*/ 53 w 202"/>
                  <a:gd name="T57" fmla="*/ 9 h 614"/>
                  <a:gd name="T58" fmla="*/ 55 w 202"/>
                  <a:gd name="T59" fmla="*/ 17 h 614"/>
                  <a:gd name="T60" fmla="*/ 53 w 202"/>
                  <a:gd name="T61" fmla="*/ 25 h 614"/>
                  <a:gd name="T62" fmla="*/ 50 w 202"/>
                  <a:gd name="T63" fmla="*/ 43 h 614"/>
                  <a:gd name="T64" fmla="*/ 47 w 202"/>
                  <a:gd name="T65" fmla="*/ 49 h 614"/>
                  <a:gd name="T66" fmla="*/ 41 w 202"/>
                  <a:gd name="T67" fmla="*/ 46 h 614"/>
                  <a:gd name="T68" fmla="*/ 41 w 202"/>
                  <a:gd name="T69" fmla="*/ 46 h 61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02"/>
                  <a:gd name="T106" fmla="*/ 0 h 614"/>
                  <a:gd name="T107" fmla="*/ 202 w 202"/>
                  <a:gd name="T108" fmla="*/ 614 h 61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02" h="614">
                    <a:moveTo>
                      <a:pt x="152" y="170"/>
                    </a:moveTo>
                    <a:lnTo>
                      <a:pt x="152" y="137"/>
                    </a:lnTo>
                    <a:lnTo>
                      <a:pt x="165" y="109"/>
                    </a:lnTo>
                    <a:lnTo>
                      <a:pt x="167" y="55"/>
                    </a:lnTo>
                    <a:lnTo>
                      <a:pt x="146" y="33"/>
                    </a:lnTo>
                    <a:lnTo>
                      <a:pt x="122" y="67"/>
                    </a:lnTo>
                    <a:lnTo>
                      <a:pt x="105" y="118"/>
                    </a:lnTo>
                    <a:lnTo>
                      <a:pt x="95" y="135"/>
                    </a:lnTo>
                    <a:lnTo>
                      <a:pt x="36" y="257"/>
                    </a:lnTo>
                    <a:lnTo>
                      <a:pt x="57" y="358"/>
                    </a:lnTo>
                    <a:lnTo>
                      <a:pt x="139" y="491"/>
                    </a:lnTo>
                    <a:lnTo>
                      <a:pt x="141" y="500"/>
                    </a:lnTo>
                    <a:lnTo>
                      <a:pt x="145" y="586"/>
                    </a:lnTo>
                    <a:lnTo>
                      <a:pt x="139" y="605"/>
                    </a:lnTo>
                    <a:lnTo>
                      <a:pt x="124" y="614"/>
                    </a:lnTo>
                    <a:lnTo>
                      <a:pt x="97" y="590"/>
                    </a:lnTo>
                    <a:lnTo>
                      <a:pt x="87" y="514"/>
                    </a:lnTo>
                    <a:lnTo>
                      <a:pt x="49" y="447"/>
                    </a:lnTo>
                    <a:lnTo>
                      <a:pt x="10" y="386"/>
                    </a:lnTo>
                    <a:lnTo>
                      <a:pt x="0" y="320"/>
                    </a:lnTo>
                    <a:lnTo>
                      <a:pt x="6" y="253"/>
                    </a:lnTo>
                    <a:lnTo>
                      <a:pt x="30" y="183"/>
                    </a:lnTo>
                    <a:lnTo>
                      <a:pt x="67" y="122"/>
                    </a:lnTo>
                    <a:lnTo>
                      <a:pt x="76" y="97"/>
                    </a:lnTo>
                    <a:lnTo>
                      <a:pt x="101" y="40"/>
                    </a:lnTo>
                    <a:lnTo>
                      <a:pt x="116" y="16"/>
                    </a:lnTo>
                    <a:lnTo>
                      <a:pt x="139" y="0"/>
                    </a:lnTo>
                    <a:lnTo>
                      <a:pt x="169" y="8"/>
                    </a:lnTo>
                    <a:lnTo>
                      <a:pt x="194" y="35"/>
                    </a:lnTo>
                    <a:lnTo>
                      <a:pt x="202" y="63"/>
                    </a:lnTo>
                    <a:lnTo>
                      <a:pt x="194" y="93"/>
                    </a:lnTo>
                    <a:lnTo>
                      <a:pt x="183" y="160"/>
                    </a:lnTo>
                    <a:lnTo>
                      <a:pt x="171" y="181"/>
                    </a:lnTo>
                    <a:lnTo>
                      <a:pt x="152" y="1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82" name="Freeform 203"/>
              <p:cNvSpPr>
                <a:spLocks/>
              </p:cNvSpPr>
              <p:nvPr/>
            </p:nvSpPr>
            <p:spPr bwMode="auto">
              <a:xfrm flipH="1">
                <a:off x="4186" y="568"/>
                <a:ext cx="47" cy="129"/>
              </a:xfrm>
              <a:custGeom>
                <a:avLst/>
                <a:gdLst>
                  <a:gd name="T0" fmla="*/ 6 w 169"/>
                  <a:gd name="T1" fmla="*/ 0 h 479"/>
                  <a:gd name="T2" fmla="*/ 22 w 169"/>
                  <a:gd name="T3" fmla="*/ 17 h 479"/>
                  <a:gd name="T4" fmla="*/ 31 w 169"/>
                  <a:gd name="T5" fmla="*/ 37 h 479"/>
                  <a:gd name="T6" fmla="*/ 29 w 169"/>
                  <a:gd name="T7" fmla="*/ 70 h 479"/>
                  <a:gd name="T8" fmla="*/ 33 w 169"/>
                  <a:gd name="T9" fmla="*/ 97 h 479"/>
                  <a:gd name="T10" fmla="*/ 39 w 169"/>
                  <a:gd name="T11" fmla="*/ 108 h 479"/>
                  <a:gd name="T12" fmla="*/ 47 w 169"/>
                  <a:gd name="T13" fmla="*/ 120 h 479"/>
                  <a:gd name="T14" fmla="*/ 46 w 169"/>
                  <a:gd name="T15" fmla="*/ 124 h 479"/>
                  <a:gd name="T16" fmla="*/ 42 w 169"/>
                  <a:gd name="T17" fmla="*/ 128 h 479"/>
                  <a:gd name="T18" fmla="*/ 32 w 169"/>
                  <a:gd name="T19" fmla="*/ 129 h 479"/>
                  <a:gd name="T20" fmla="*/ 18 w 169"/>
                  <a:gd name="T21" fmla="*/ 101 h 479"/>
                  <a:gd name="T22" fmla="*/ 14 w 169"/>
                  <a:gd name="T23" fmla="*/ 69 h 479"/>
                  <a:gd name="T24" fmla="*/ 22 w 169"/>
                  <a:gd name="T25" fmla="*/ 39 h 479"/>
                  <a:gd name="T26" fmla="*/ 14 w 169"/>
                  <a:gd name="T27" fmla="*/ 22 h 479"/>
                  <a:gd name="T28" fmla="*/ 1 w 169"/>
                  <a:gd name="T29" fmla="*/ 7 h 479"/>
                  <a:gd name="T30" fmla="*/ 0 w 169"/>
                  <a:gd name="T31" fmla="*/ 1 h 479"/>
                  <a:gd name="T32" fmla="*/ 6 w 169"/>
                  <a:gd name="T33" fmla="*/ 0 h 479"/>
                  <a:gd name="T34" fmla="*/ 6 w 169"/>
                  <a:gd name="T35" fmla="*/ 0 h 4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9"/>
                  <a:gd name="T55" fmla="*/ 0 h 479"/>
                  <a:gd name="T56" fmla="*/ 169 w 169"/>
                  <a:gd name="T57" fmla="*/ 479 h 4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9" h="479">
                    <a:moveTo>
                      <a:pt x="23" y="0"/>
                    </a:moveTo>
                    <a:lnTo>
                      <a:pt x="80" y="63"/>
                    </a:lnTo>
                    <a:lnTo>
                      <a:pt x="110" y="139"/>
                    </a:lnTo>
                    <a:lnTo>
                      <a:pt x="105" y="259"/>
                    </a:lnTo>
                    <a:lnTo>
                      <a:pt x="120" y="359"/>
                    </a:lnTo>
                    <a:lnTo>
                      <a:pt x="139" y="401"/>
                    </a:lnTo>
                    <a:lnTo>
                      <a:pt x="169" y="445"/>
                    </a:lnTo>
                    <a:lnTo>
                      <a:pt x="167" y="460"/>
                    </a:lnTo>
                    <a:lnTo>
                      <a:pt x="152" y="475"/>
                    </a:lnTo>
                    <a:lnTo>
                      <a:pt x="116" y="479"/>
                    </a:lnTo>
                    <a:lnTo>
                      <a:pt x="63" y="374"/>
                    </a:lnTo>
                    <a:lnTo>
                      <a:pt x="49" y="255"/>
                    </a:lnTo>
                    <a:lnTo>
                      <a:pt x="80" y="146"/>
                    </a:lnTo>
                    <a:lnTo>
                      <a:pt x="51" y="80"/>
                    </a:lnTo>
                    <a:lnTo>
                      <a:pt x="2" y="27"/>
                    </a:lnTo>
                    <a:lnTo>
                      <a:pt x="0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83" name="Freeform 204"/>
              <p:cNvSpPr>
                <a:spLocks/>
              </p:cNvSpPr>
              <p:nvPr/>
            </p:nvSpPr>
            <p:spPr bwMode="auto">
              <a:xfrm flipH="1">
                <a:off x="4158" y="473"/>
                <a:ext cx="46" cy="114"/>
              </a:xfrm>
              <a:custGeom>
                <a:avLst/>
                <a:gdLst>
                  <a:gd name="T0" fmla="*/ 46 w 165"/>
                  <a:gd name="T1" fmla="*/ 6 h 424"/>
                  <a:gd name="T2" fmla="*/ 37 w 165"/>
                  <a:gd name="T3" fmla="*/ 58 h 424"/>
                  <a:gd name="T4" fmla="*/ 31 w 165"/>
                  <a:gd name="T5" fmla="*/ 73 h 424"/>
                  <a:gd name="T6" fmla="*/ 24 w 165"/>
                  <a:gd name="T7" fmla="*/ 86 h 424"/>
                  <a:gd name="T8" fmla="*/ 7 w 165"/>
                  <a:gd name="T9" fmla="*/ 113 h 424"/>
                  <a:gd name="T10" fmla="*/ 1 w 165"/>
                  <a:gd name="T11" fmla="*/ 114 h 424"/>
                  <a:gd name="T12" fmla="*/ 0 w 165"/>
                  <a:gd name="T13" fmla="*/ 108 h 424"/>
                  <a:gd name="T14" fmla="*/ 8 w 165"/>
                  <a:gd name="T15" fmla="*/ 94 h 424"/>
                  <a:gd name="T16" fmla="*/ 16 w 165"/>
                  <a:gd name="T17" fmla="*/ 82 h 424"/>
                  <a:gd name="T18" fmla="*/ 28 w 165"/>
                  <a:gd name="T19" fmla="*/ 55 h 424"/>
                  <a:gd name="T20" fmla="*/ 38 w 165"/>
                  <a:gd name="T21" fmla="*/ 4 h 424"/>
                  <a:gd name="T22" fmla="*/ 40 w 165"/>
                  <a:gd name="T23" fmla="*/ 1 h 424"/>
                  <a:gd name="T24" fmla="*/ 43 w 165"/>
                  <a:gd name="T25" fmla="*/ 0 h 424"/>
                  <a:gd name="T26" fmla="*/ 46 w 165"/>
                  <a:gd name="T27" fmla="*/ 6 h 424"/>
                  <a:gd name="T28" fmla="*/ 46 w 165"/>
                  <a:gd name="T29" fmla="*/ 6 h 4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5"/>
                  <a:gd name="T46" fmla="*/ 0 h 424"/>
                  <a:gd name="T47" fmla="*/ 165 w 165"/>
                  <a:gd name="T48" fmla="*/ 424 h 42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5" h="424">
                    <a:moveTo>
                      <a:pt x="165" y="21"/>
                    </a:moveTo>
                    <a:lnTo>
                      <a:pt x="131" y="215"/>
                    </a:lnTo>
                    <a:lnTo>
                      <a:pt x="110" y="272"/>
                    </a:lnTo>
                    <a:lnTo>
                      <a:pt x="85" y="320"/>
                    </a:lnTo>
                    <a:lnTo>
                      <a:pt x="26" y="419"/>
                    </a:lnTo>
                    <a:lnTo>
                      <a:pt x="5" y="424"/>
                    </a:lnTo>
                    <a:lnTo>
                      <a:pt x="0" y="400"/>
                    </a:lnTo>
                    <a:lnTo>
                      <a:pt x="30" y="348"/>
                    </a:lnTo>
                    <a:lnTo>
                      <a:pt x="57" y="305"/>
                    </a:lnTo>
                    <a:lnTo>
                      <a:pt x="100" y="206"/>
                    </a:lnTo>
                    <a:lnTo>
                      <a:pt x="135" y="14"/>
                    </a:lnTo>
                    <a:lnTo>
                      <a:pt x="142" y="2"/>
                    </a:lnTo>
                    <a:lnTo>
                      <a:pt x="154" y="0"/>
                    </a:lnTo>
                    <a:lnTo>
                      <a:pt x="165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84" name="Freeform 205"/>
              <p:cNvSpPr>
                <a:spLocks/>
              </p:cNvSpPr>
              <p:nvPr/>
            </p:nvSpPr>
            <p:spPr bwMode="auto">
              <a:xfrm flipH="1">
                <a:off x="4127" y="506"/>
                <a:ext cx="55" cy="149"/>
              </a:xfrm>
              <a:custGeom>
                <a:avLst/>
                <a:gdLst>
                  <a:gd name="T0" fmla="*/ 42 w 200"/>
                  <a:gd name="T1" fmla="*/ 5 h 553"/>
                  <a:gd name="T2" fmla="*/ 45 w 200"/>
                  <a:gd name="T3" fmla="*/ 22 h 553"/>
                  <a:gd name="T4" fmla="*/ 50 w 200"/>
                  <a:gd name="T5" fmla="*/ 36 h 553"/>
                  <a:gd name="T6" fmla="*/ 55 w 200"/>
                  <a:gd name="T7" fmla="*/ 69 h 553"/>
                  <a:gd name="T8" fmla="*/ 49 w 200"/>
                  <a:gd name="T9" fmla="*/ 91 h 553"/>
                  <a:gd name="T10" fmla="*/ 40 w 200"/>
                  <a:gd name="T11" fmla="*/ 98 h 553"/>
                  <a:gd name="T12" fmla="*/ 32 w 200"/>
                  <a:gd name="T13" fmla="*/ 105 h 553"/>
                  <a:gd name="T14" fmla="*/ 10 w 200"/>
                  <a:gd name="T15" fmla="*/ 116 h 553"/>
                  <a:gd name="T16" fmla="*/ 14 w 200"/>
                  <a:gd name="T17" fmla="*/ 126 h 553"/>
                  <a:gd name="T18" fmla="*/ 21 w 200"/>
                  <a:gd name="T19" fmla="*/ 143 h 553"/>
                  <a:gd name="T20" fmla="*/ 17 w 200"/>
                  <a:gd name="T21" fmla="*/ 149 h 553"/>
                  <a:gd name="T22" fmla="*/ 12 w 200"/>
                  <a:gd name="T23" fmla="*/ 146 h 553"/>
                  <a:gd name="T24" fmla="*/ 4 w 200"/>
                  <a:gd name="T25" fmla="*/ 131 h 553"/>
                  <a:gd name="T26" fmla="*/ 0 w 200"/>
                  <a:gd name="T27" fmla="*/ 115 h 553"/>
                  <a:gd name="T28" fmla="*/ 6 w 200"/>
                  <a:gd name="T29" fmla="*/ 105 h 553"/>
                  <a:gd name="T30" fmla="*/ 17 w 200"/>
                  <a:gd name="T31" fmla="*/ 97 h 553"/>
                  <a:gd name="T32" fmla="*/ 26 w 200"/>
                  <a:gd name="T33" fmla="*/ 93 h 553"/>
                  <a:gd name="T34" fmla="*/ 34 w 200"/>
                  <a:gd name="T35" fmla="*/ 88 h 553"/>
                  <a:gd name="T36" fmla="*/ 47 w 200"/>
                  <a:gd name="T37" fmla="*/ 68 h 553"/>
                  <a:gd name="T38" fmla="*/ 46 w 200"/>
                  <a:gd name="T39" fmla="*/ 50 h 553"/>
                  <a:gd name="T40" fmla="*/ 41 w 200"/>
                  <a:gd name="T41" fmla="*/ 36 h 553"/>
                  <a:gd name="T42" fmla="*/ 34 w 200"/>
                  <a:gd name="T43" fmla="*/ 5 h 553"/>
                  <a:gd name="T44" fmla="*/ 38 w 200"/>
                  <a:gd name="T45" fmla="*/ 0 h 553"/>
                  <a:gd name="T46" fmla="*/ 42 w 200"/>
                  <a:gd name="T47" fmla="*/ 5 h 553"/>
                  <a:gd name="T48" fmla="*/ 42 w 200"/>
                  <a:gd name="T49" fmla="*/ 5 h 55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0"/>
                  <a:gd name="T76" fmla="*/ 0 h 553"/>
                  <a:gd name="T77" fmla="*/ 200 w 200"/>
                  <a:gd name="T78" fmla="*/ 553 h 55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0" h="553">
                    <a:moveTo>
                      <a:pt x="153" y="17"/>
                    </a:moveTo>
                    <a:lnTo>
                      <a:pt x="162" y="80"/>
                    </a:lnTo>
                    <a:lnTo>
                      <a:pt x="181" y="135"/>
                    </a:lnTo>
                    <a:lnTo>
                      <a:pt x="200" y="255"/>
                    </a:lnTo>
                    <a:lnTo>
                      <a:pt x="177" y="336"/>
                    </a:lnTo>
                    <a:lnTo>
                      <a:pt x="147" y="363"/>
                    </a:lnTo>
                    <a:lnTo>
                      <a:pt x="116" y="390"/>
                    </a:lnTo>
                    <a:lnTo>
                      <a:pt x="38" y="431"/>
                    </a:lnTo>
                    <a:lnTo>
                      <a:pt x="52" y="469"/>
                    </a:lnTo>
                    <a:lnTo>
                      <a:pt x="75" y="532"/>
                    </a:lnTo>
                    <a:lnTo>
                      <a:pt x="63" y="553"/>
                    </a:lnTo>
                    <a:lnTo>
                      <a:pt x="44" y="542"/>
                    </a:lnTo>
                    <a:lnTo>
                      <a:pt x="16" y="488"/>
                    </a:lnTo>
                    <a:lnTo>
                      <a:pt x="0" y="428"/>
                    </a:lnTo>
                    <a:lnTo>
                      <a:pt x="21" y="388"/>
                    </a:lnTo>
                    <a:lnTo>
                      <a:pt x="63" y="361"/>
                    </a:lnTo>
                    <a:lnTo>
                      <a:pt x="94" y="344"/>
                    </a:lnTo>
                    <a:lnTo>
                      <a:pt x="122" y="327"/>
                    </a:lnTo>
                    <a:lnTo>
                      <a:pt x="170" y="251"/>
                    </a:lnTo>
                    <a:lnTo>
                      <a:pt x="166" y="186"/>
                    </a:lnTo>
                    <a:lnTo>
                      <a:pt x="149" y="133"/>
                    </a:lnTo>
                    <a:lnTo>
                      <a:pt x="122" y="17"/>
                    </a:lnTo>
                    <a:lnTo>
                      <a:pt x="137" y="0"/>
                    </a:lnTo>
                    <a:lnTo>
                      <a:pt x="15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85" name="Freeform 206"/>
              <p:cNvSpPr>
                <a:spLocks/>
              </p:cNvSpPr>
              <p:nvPr/>
            </p:nvSpPr>
            <p:spPr bwMode="auto">
              <a:xfrm flipH="1">
                <a:off x="4274" y="525"/>
                <a:ext cx="17" cy="58"/>
              </a:xfrm>
              <a:custGeom>
                <a:avLst/>
                <a:gdLst>
                  <a:gd name="T0" fmla="*/ 17 w 63"/>
                  <a:gd name="T1" fmla="*/ 5 h 217"/>
                  <a:gd name="T2" fmla="*/ 11 w 63"/>
                  <a:gd name="T3" fmla="*/ 35 h 217"/>
                  <a:gd name="T4" fmla="*/ 9 w 63"/>
                  <a:gd name="T5" fmla="*/ 51 h 217"/>
                  <a:gd name="T6" fmla="*/ 9 w 63"/>
                  <a:gd name="T7" fmla="*/ 57 h 217"/>
                  <a:gd name="T8" fmla="*/ 3 w 63"/>
                  <a:gd name="T9" fmla="*/ 58 h 217"/>
                  <a:gd name="T10" fmla="*/ 0 w 63"/>
                  <a:gd name="T11" fmla="*/ 46 h 217"/>
                  <a:gd name="T12" fmla="*/ 3 w 63"/>
                  <a:gd name="T13" fmla="*/ 33 h 217"/>
                  <a:gd name="T14" fmla="*/ 9 w 63"/>
                  <a:gd name="T15" fmla="*/ 5 h 217"/>
                  <a:gd name="T16" fmla="*/ 13 w 63"/>
                  <a:gd name="T17" fmla="*/ 0 h 217"/>
                  <a:gd name="T18" fmla="*/ 17 w 63"/>
                  <a:gd name="T19" fmla="*/ 5 h 217"/>
                  <a:gd name="T20" fmla="*/ 17 w 63"/>
                  <a:gd name="T21" fmla="*/ 5 h 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217"/>
                  <a:gd name="T35" fmla="*/ 63 w 63"/>
                  <a:gd name="T36" fmla="*/ 217 h 2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217">
                    <a:moveTo>
                      <a:pt x="63" y="19"/>
                    </a:moveTo>
                    <a:lnTo>
                      <a:pt x="42" y="132"/>
                    </a:lnTo>
                    <a:lnTo>
                      <a:pt x="32" y="192"/>
                    </a:lnTo>
                    <a:lnTo>
                      <a:pt x="34" y="215"/>
                    </a:lnTo>
                    <a:lnTo>
                      <a:pt x="11" y="217"/>
                    </a:lnTo>
                    <a:lnTo>
                      <a:pt x="0" y="173"/>
                    </a:lnTo>
                    <a:lnTo>
                      <a:pt x="11" y="122"/>
                    </a:lnTo>
                    <a:lnTo>
                      <a:pt x="32" y="17"/>
                    </a:lnTo>
                    <a:lnTo>
                      <a:pt x="48" y="0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86" name="Freeform 207"/>
              <p:cNvSpPr>
                <a:spLocks/>
              </p:cNvSpPr>
              <p:nvPr/>
            </p:nvSpPr>
            <p:spPr bwMode="auto">
              <a:xfrm flipH="1">
                <a:off x="4269" y="577"/>
                <a:ext cx="12" cy="28"/>
              </a:xfrm>
              <a:custGeom>
                <a:avLst/>
                <a:gdLst>
                  <a:gd name="T0" fmla="*/ 8 w 46"/>
                  <a:gd name="T1" fmla="*/ 3 h 105"/>
                  <a:gd name="T2" fmla="*/ 12 w 46"/>
                  <a:gd name="T3" fmla="*/ 22 h 105"/>
                  <a:gd name="T4" fmla="*/ 9 w 46"/>
                  <a:gd name="T5" fmla="*/ 28 h 105"/>
                  <a:gd name="T6" fmla="*/ 4 w 46"/>
                  <a:gd name="T7" fmla="*/ 24 h 105"/>
                  <a:gd name="T8" fmla="*/ 0 w 46"/>
                  <a:gd name="T9" fmla="*/ 6 h 105"/>
                  <a:gd name="T10" fmla="*/ 4 w 46"/>
                  <a:gd name="T11" fmla="*/ 0 h 105"/>
                  <a:gd name="T12" fmla="*/ 8 w 46"/>
                  <a:gd name="T13" fmla="*/ 3 h 105"/>
                  <a:gd name="T14" fmla="*/ 8 w 46"/>
                  <a:gd name="T15" fmla="*/ 3 h 1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6"/>
                  <a:gd name="T25" fmla="*/ 0 h 105"/>
                  <a:gd name="T26" fmla="*/ 46 w 46"/>
                  <a:gd name="T27" fmla="*/ 105 h 10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6" h="105">
                    <a:moveTo>
                      <a:pt x="31" y="13"/>
                    </a:moveTo>
                    <a:lnTo>
                      <a:pt x="46" y="84"/>
                    </a:lnTo>
                    <a:lnTo>
                      <a:pt x="33" y="105"/>
                    </a:lnTo>
                    <a:lnTo>
                      <a:pt x="14" y="91"/>
                    </a:lnTo>
                    <a:lnTo>
                      <a:pt x="0" y="21"/>
                    </a:lnTo>
                    <a:lnTo>
                      <a:pt x="14" y="0"/>
                    </a:lnTo>
                    <a:lnTo>
                      <a:pt x="3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87" name="Freeform 208"/>
              <p:cNvSpPr>
                <a:spLocks/>
              </p:cNvSpPr>
              <p:nvPr/>
            </p:nvSpPr>
            <p:spPr bwMode="auto">
              <a:xfrm flipH="1">
                <a:off x="4294" y="516"/>
                <a:ext cx="49" cy="177"/>
              </a:xfrm>
              <a:custGeom>
                <a:avLst/>
                <a:gdLst>
                  <a:gd name="T0" fmla="*/ 49 w 179"/>
                  <a:gd name="T1" fmla="*/ 7 h 660"/>
                  <a:gd name="T2" fmla="*/ 37 w 179"/>
                  <a:gd name="T3" fmla="*/ 23 h 660"/>
                  <a:gd name="T4" fmla="*/ 26 w 179"/>
                  <a:gd name="T5" fmla="*/ 37 h 660"/>
                  <a:gd name="T6" fmla="*/ 9 w 179"/>
                  <a:gd name="T7" fmla="*/ 71 h 660"/>
                  <a:gd name="T8" fmla="*/ 7 w 179"/>
                  <a:gd name="T9" fmla="*/ 76 h 660"/>
                  <a:gd name="T10" fmla="*/ 12 w 179"/>
                  <a:gd name="T11" fmla="*/ 80 h 660"/>
                  <a:gd name="T12" fmla="*/ 17 w 179"/>
                  <a:gd name="T13" fmla="*/ 83 h 660"/>
                  <a:gd name="T14" fmla="*/ 29 w 179"/>
                  <a:gd name="T15" fmla="*/ 88 h 660"/>
                  <a:gd name="T16" fmla="*/ 31 w 179"/>
                  <a:gd name="T17" fmla="*/ 95 h 660"/>
                  <a:gd name="T18" fmla="*/ 17 w 179"/>
                  <a:gd name="T19" fmla="*/ 129 h 660"/>
                  <a:gd name="T20" fmla="*/ 20 w 179"/>
                  <a:gd name="T21" fmla="*/ 142 h 660"/>
                  <a:gd name="T22" fmla="*/ 26 w 179"/>
                  <a:gd name="T23" fmla="*/ 152 h 660"/>
                  <a:gd name="T24" fmla="*/ 35 w 179"/>
                  <a:gd name="T25" fmla="*/ 160 h 660"/>
                  <a:gd name="T26" fmla="*/ 44 w 179"/>
                  <a:gd name="T27" fmla="*/ 170 h 660"/>
                  <a:gd name="T28" fmla="*/ 43 w 179"/>
                  <a:gd name="T29" fmla="*/ 177 h 660"/>
                  <a:gd name="T30" fmla="*/ 37 w 179"/>
                  <a:gd name="T31" fmla="*/ 176 h 660"/>
                  <a:gd name="T32" fmla="*/ 8 w 179"/>
                  <a:gd name="T33" fmla="*/ 129 h 660"/>
                  <a:gd name="T34" fmla="*/ 11 w 179"/>
                  <a:gd name="T35" fmla="*/ 111 h 660"/>
                  <a:gd name="T36" fmla="*/ 19 w 179"/>
                  <a:gd name="T37" fmla="*/ 95 h 660"/>
                  <a:gd name="T38" fmla="*/ 0 w 179"/>
                  <a:gd name="T39" fmla="*/ 80 h 660"/>
                  <a:gd name="T40" fmla="*/ 2 w 179"/>
                  <a:gd name="T41" fmla="*/ 68 h 660"/>
                  <a:gd name="T42" fmla="*/ 9 w 179"/>
                  <a:gd name="T43" fmla="*/ 49 h 660"/>
                  <a:gd name="T44" fmla="*/ 19 w 179"/>
                  <a:gd name="T45" fmla="*/ 33 h 660"/>
                  <a:gd name="T46" fmla="*/ 30 w 179"/>
                  <a:gd name="T47" fmla="*/ 17 h 660"/>
                  <a:gd name="T48" fmla="*/ 42 w 179"/>
                  <a:gd name="T49" fmla="*/ 1 h 660"/>
                  <a:gd name="T50" fmla="*/ 48 w 179"/>
                  <a:gd name="T51" fmla="*/ 0 h 660"/>
                  <a:gd name="T52" fmla="*/ 49 w 179"/>
                  <a:gd name="T53" fmla="*/ 7 h 660"/>
                  <a:gd name="T54" fmla="*/ 49 w 179"/>
                  <a:gd name="T55" fmla="*/ 7 h 66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9"/>
                  <a:gd name="T85" fmla="*/ 0 h 660"/>
                  <a:gd name="T86" fmla="*/ 179 w 179"/>
                  <a:gd name="T87" fmla="*/ 660 h 66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9" h="660">
                    <a:moveTo>
                      <a:pt x="179" y="25"/>
                    </a:moveTo>
                    <a:lnTo>
                      <a:pt x="135" y="84"/>
                    </a:lnTo>
                    <a:lnTo>
                      <a:pt x="95" y="137"/>
                    </a:lnTo>
                    <a:lnTo>
                      <a:pt x="34" y="264"/>
                    </a:lnTo>
                    <a:lnTo>
                      <a:pt x="26" y="285"/>
                    </a:lnTo>
                    <a:lnTo>
                      <a:pt x="44" y="300"/>
                    </a:lnTo>
                    <a:lnTo>
                      <a:pt x="63" y="310"/>
                    </a:lnTo>
                    <a:lnTo>
                      <a:pt x="106" y="327"/>
                    </a:lnTo>
                    <a:lnTo>
                      <a:pt x="112" y="354"/>
                    </a:lnTo>
                    <a:lnTo>
                      <a:pt x="63" y="481"/>
                    </a:lnTo>
                    <a:lnTo>
                      <a:pt x="72" y="528"/>
                    </a:lnTo>
                    <a:lnTo>
                      <a:pt x="95" y="565"/>
                    </a:lnTo>
                    <a:lnTo>
                      <a:pt x="127" y="597"/>
                    </a:lnTo>
                    <a:lnTo>
                      <a:pt x="160" y="635"/>
                    </a:lnTo>
                    <a:lnTo>
                      <a:pt x="156" y="660"/>
                    </a:lnTo>
                    <a:lnTo>
                      <a:pt x="135" y="656"/>
                    </a:lnTo>
                    <a:lnTo>
                      <a:pt x="30" y="481"/>
                    </a:lnTo>
                    <a:lnTo>
                      <a:pt x="42" y="414"/>
                    </a:lnTo>
                    <a:lnTo>
                      <a:pt x="68" y="354"/>
                    </a:lnTo>
                    <a:lnTo>
                      <a:pt x="0" y="300"/>
                    </a:lnTo>
                    <a:lnTo>
                      <a:pt x="6" y="253"/>
                    </a:lnTo>
                    <a:lnTo>
                      <a:pt x="34" y="181"/>
                    </a:lnTo>
                    <a:lnTo>
                      <a:pt x="68" y="122"/>
                    </a:lnTo>
                    <a:lnTo>
                      <a:pt x="108" y="65"/>
                    </a:lnTo>
                    <a:lnTo>
                      <a:pt x="154" y="4"/>
                    </a:lnTo>
                    <a:lnTo>
                      <a:pt x="175" y="0"/>
                    </a:lnTo>
                    <a:lnTo>
                      <a:pt x="179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88" name="Freeform 209"/>
              <p:cNvSpPr>
                <a:spLocks/>
              </p:cNvSpPr>
              <p:nvPr/>
            </p:nvSpPr>
            <p:spPr bwMode="auto">
              <a:xfrm flipH="1">
                <a:off x="4311" y="821"/>
                <a:ext cx="110" cy="31"/>
              </a:xfrm>
              <a:custGeom>
                <a:avLst/>
                <a:gdLst>
                  <a:gd name="T0" fmla="*/ 102 w 401"/>
                  <a:gd name="T1" fmla="*/ 29 h 116"/>
                  <a:gd name="T2" fmla="*/ 96 w 401"/>
                  <a:gd name="T3" fmla="*/ 23 h 116"/>
                  <a:gd name="T4" fmla="*/ 89 w 401"/>
                  <a:gd name="T5" fmla="*/ 21 h 116"/>
                  <a:gd name="T6" fmla="*/ 69 w 401"/>
                  <a:gd name="T7" fmla="*/ 24 h 116"/>
                  <a:gd name="T8" fmla="*/ 48 w 401"/>
                  <a:gd name="T9" fmla="*/ 23 h 116"/>
                  <a:gd name="T10" fmla="*/ 27 w 401"/>
                  <a:gd name="T11" fmla="*/ 16 h 116"/>
                  <a:gd name="T12" fmla="*/ 16 w 401"/>
                  <a:gd name="T13" fmla="*/ 10 h 116"/>
                  <a:gd name="T14" fmla="*/ 6 w 401"/>
                  <a:gd name="T15" fmla="*/ 9 h 116"/>
                  <a:gd name="T16" fmla="*/ 0 w 401"/>
                  <a:gd name="T17" fmla="*/ 6 h 116"/>
                  <a:gd name="T18" fmla="*/ 3 w 401"/>
                  <a:gd name="T19" fmla="*/ 0 h 116"/>
                  <a:gd name="T20" fmla="*/ 16 w 401"/>
                  <a:gd name="T21" fmla="*/ 1 h 116"/>
                  <a:gd name="T22" fmla="*/ 30 w 401"/>
                  <a:gd name="T23" fmla="*/ 7 h 116"/>
                  <a:gd name="T24" fmla="*/ 49 w 401"/>
                  <a:gd name="T25" fmla="*/ 14 h 116"/>
                  <a:gd name="T26" fmla="*/ 68 w 401"/>
                  <a:gd name="T27" fmla="*/ 15 h 116"/>
                  <a:gd name="T28" fmla="*/ 92 w 401"/>
                  <a:gd name="T29" fmla="*/ 13 h 116"/>
                  <a:gd name="T30" fmla="*/ 102 w 401"/>
                  <a:gd name="T31" fmla="*/ 16 h 116"/>
                  <a:gd name="T32" fmla="*/ 110 w 401"/>
                  <a:gd name="T33" fmla="*/ 25 h 116"/>
                  <a:gd name="T34" fmla="*/ 108 w 401"/>
                  <a:gd name="T35" fmla="*/ 31 h 116"/>
                  <a:gd name="T36" fmla="*/ 102 w 401"/>
                  <a:gd name="T37" fmla="*/ 29 h 116"/>
                  <a:gd name="T38" fmla="*/ 102 w 401"/>
                  <a:gd name="T39" fmla="*/ 29 h 1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01"/>
                  <a:gd name="T61" fmla="*/ 0 h 116"/>
                  <a:gd name="T62" fmla="*/ 401 w 401"/>
                  <a:gd name="T63" fmla="*/ 116 h 11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01" h="116">
                    <a:moveTo>
                      <a:pt x="372" y="110"/>
                    </a:moveTo>
                    <a:lnTo>
                      <a:pt x="351" y="87"/>
                    </a:lnTo>
                    <a:lnTo>
                      <a:pt x="323" y="80"/>
                    </a:lnTo>
                    <a:lnTo>
                      <a:pt x="253" y="89"/>
                    </a:lnTo>
                    <a:lnTo>
                      <a:pt x="175" y="87"/>
                    </a:lnTo>
                    <a:lnTo>
                      <a:pt x="100" y="61"/>
                    </a:lnTo>
                    <a:lnTo>
                      <a:pt x="60" y="38"/>
                    </a:lnTo>
                    <a:lnTo>
                      <a:pt x="21" y="32"/>
                    </a:lnTo>
                    <a:lnTo>
                      <a:pt x="0" y="23"/>
                    </a:lnTo>
                    <a:lnTo>
                      <a:pt x="11" y="0"/>
                    </a:lnTo>
                    <a:lnTo>
                      <a:pt x="60" y="4"/>
                    </a:lnTo>
                    <a:lnTo>
                      <a:pt x="110" y="28"/>
                    </a:lnTo>
                    <a:lnTo>
                      <a:pt x="178" y="53"/>
                    </a:lnTo>
                    <a:lnTo>
                      <a:pt x="247" y="55"/>
                    </a:lnTo>
                    <a:lnTo>
                      <a:pt x="336" y="47"/>
                    </a:lnTo>
                    <a:lnTo>
                      <a:pt x="372" y="61"/>
                    </a:lnTo>
                    <a:lnTo>
                      <a:pt x="401" y="93"/>
                    </a:lnTo>
                    <a:lnTo>
                      <a:pt x="395" y="116"/>
                    </a:lnTo>
                    <a:lnTo>
                      <a:pt x="372" y="1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89" name="Freeform 210"/>
              <p:cNvSpPr>
                <a:spLocks/>
              </p:cNvSpPr>
              <p:nvPr/>
            </p:nvSpPr>
            <p:spPr bwMode="auto">
              <a:xfrm flipH="1">
                <a:off x="4375" y="828"/>
                <a:ext cx="48" cy="62"/>
              </a:xfrm>
              <a:custGeom>
                <a:avLst/>
                <a:gdLst>
                  <a:gd name="T0" fmla="*/ 8 w 173"/>
                  <a:gd name="T1" fmla="*/ 5 h 231"/>
                  <a:gd name="T2" fmla="*/ 11 w 173"/>
                  <a:gd name="T3" fmla="*/ 12 h 231"/>
                  <a:gd name="T4" fmla="*/ 15 w 173"/>
                  <a:gd name="T5" fmla="*/ 17 h 231"/>
                  <a:gd name="T6" fmla="*/ 27 w 173"/>
                  <a:gd name="T7" fmla="*/ 24 h 231"/>
                  <a:gd name="T8" fmla="*/ 40 w 173"/>
                  <a:gd name="T9" fmla="*/ 36 h 231"/>
                  <a:gd name="T10" fmla="*/ 48 w 173"/>
                  <a:gd name="T11" fmla="*/ 50 h 231"/>
                  <a:gd name="T12" fmla="*/ 48 w 173"/>
                  <a:gd name="T13" fmla="*/ 60 h 231"/>
                  <a:gd name="T14" fmla="*/ 46 w 173"/>
                  <a:gd name="T15" fmla="*/ 62 h 231"/>
                  <a:gd name="T16" fmla="*/ 43 w 173"/>
                  <a:gd name="T17" fmla="*/ 61 h 231"/>
                  <a:gd name="T18" fmla="*/ 35 w 173"/>
                  <a:gd name="T19" fmla="*/ 45 h 231"/>
                  <a:gd name="T20" fmla="*/ 29 w 173"/>
                  <a:gd name="T21" fmla="*/ 38 h 231"/>
                  <a:gd name="T22" fmla="*/ 23 w 173"/>
                  <a:gd name="T23" fmla="*/ 32 h 231"/>
                  <a:gd name="T24" fmla="*/ 0 w 173"/>
                  <a:gd name="T25" fmla="*/ 5 h 231"/>
                  <a:gd name="T26" fmla="*/ 4 w 173"/>
                  <a:gd name="T27" fmla="*/ 0 h 231"/>
                  <a:gd name="T28" fmla="*/ 8 w 173"/>
                  <a:gd name="T29" fmla="*/ 5 h 231"/>
                  <a:gd name="T30" fmla="*/ 8 w 173"/>
                  <a:gd name="T31" fmla="*/ 5 h 23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3"/>
                  <a:gd name="T49" fmla="*/ 0 h 231"/>
                  <a:gd name="T50" fmla="*/ 173 w 173"/>
                  <a:gd name="T51" fmla="*/ 231 h 23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3" h="231">
                    <a:moveTo>
                      <a:pt x="30" y="17"/>
                    </a:moveTo>
                    <a:lnTo>
                      <a:pt x="38" y="43"/>
                    </a:lnTo>
                    <a:lnTo>
                      <a:pt x="53" y="62"/>
                    </a:lnTo>
                    <a:lnTo>
                      <a:pt x="99" y="91"/>
                    </a:lnTo>
                    <a:lnTo>
                      <a:pt x="143" y="133"/>
                    </a:lnTo>
                    <a:lnTo>
                      <a:pt x="173" y="188"/>
                    </a:lnTo>
                    <a:lnTo>
                      <a:pt x="173" y="222"/>
                    </a:lnTo>
                    <a:lnTo>
                      <a:pt x="165" y="231"/>
                    </a:lnTo>
                    <a:lnTo>
                      <a:pt x="156" y="226"/>
                    </a:lnTo>
                    <a:lnTo>
                      <a:pt x="126" y="167"/>
                    </a:lnTo>
                    <a:lnTo>
                      <a:pt x="105" y="140"/>
                    </a:lnTo>
                    <a:lnTo>
                      <a:pt x="82" y="119"/>
                    </a:lnTo>
                    <a:lnTo>
                      <a:pt x="0" y="17"/>
                    </a:lnTo>
                    <a:lnTo>
                      <a:pt x="15" y="0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90" name="Freeform 211"/>
              <p:cNvSpPr>
                <a:spLocks/>
              </p:cNvSpPr>
              <p:nvPr/>
            </p:nvSpPr>
            <p:spPr bwMode="auto">
              <a:xfrm flipH="1">
                <a:off x="4348" y="866"/>
                <a:ext cx="96" cy="77"/>
              </a:xfrm>
              <a:custGeom>
                <a:avLst/>
                <a:gdLst>
                  <a:gd name="T0" fmla="*/ 94 w 350"/>
                  <a:gd name="T1" fmla="*/ 9 h 285"/>
                  <a:gd name="T2" fmla="*/ 80 w 350"/>
                  <a:gd name="T3" fmla="*/ 16 h 285"/>
                  <a:gd name="T4" fmla="*/ 70 w 350"/>
                  <a:gd name="T5" fmla="*/ 25 h 285"/>
                  <a:gd name="T6" fmla="*/ 60 w 350"/>
                  <a:gd name="T7" fmla="*/ 34 h 285"/>
                  <a:gd name="T8" fmla="*/ 47 w 350"/>
                  <a:gd name="T9" fmla="*/ 44 h 285"/>
                  <a:gd name="T10" fmla="*/ 37 w 350"/>
                  <a:gd name="T11" fmla="*/ 51 h 285"/>
                  <a:gd name="T12" fmla="*/ 27 w 350"/>
                  <a:gd name="T13" fmla="*/ 57 h 285"/>
                  <a:gd name="T14" fmla="*/ 8 w 350"/>
                  <a:gd name="T15" fmla="*/ 74 h 285"/>
                  <a:gd name="T16" fmla="*/ 2 w 350"/>
                  <a:gd name="T17" fmla="*/ 77 h 285"/>
                  <a:gd name="T18" fmla="*/ 0 w 350"/>
                  <a:gd name="T19" fmla="*/ 71 h 285"/>
                  <a:gd name="T20" fmla="*/ 9 w 350"/>
                  <a:gd name="T21" fmla="*/ 58 h 285"/>
                  <a:gd name="T22" fmla="*/ 23 w 350"/>
                  <a:gd name="T23" fmla="*/ 49 h 285"/>
                  <a:gd name="T24" fmla="*/ 43 w 350"/>
                  <a:gd name="T25" fmla="*/ 35 h 285"/>
                  <a:gd name="T26" fmla="*/ 66 w 350"/>
                  <a:gd name="T27" fmla="*/ 17 h 285"/>
                  <a:gd name="T28" fmla="*/ 77 w 350"/>
                  <a:gd name="T29" fmla="*/ 8 h 285"/>
                  <a:gd name="T30" fmla="*/ 90 w 350"/>
                  <a:gd name="T31" fmla="*/ 0 h 285"/>
                  <a:gd name="T32" fmla="*/ 96 w 350"/>
                  <a:gd name="T33" fmla="*/ 3 h 285"/>
                  <a:gd name="T34" fmla="*/ 94 w 350"/>
                  <a:gd name="T35" fmla="*/ 9 h 285"/>
                  <a:gd name="T36" fmla="*/ 94 w 350"/>
                  <a:gd name="T37" fmla="*/ 9 h 28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50"/>
                  <a:gd name="T58" fmla="*/ 0 h 285"/>
                  <a:gd name="T59" fmla="*/ 350 w 350"/>
                  <a:gd name="T60" fmla="*/ 285 h 28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50" h="285">
                    <a:moveTo>
                      <a:pt x="342" y="32"/>
                    </a:moveTo>
                    <a:lnTo>
                      <a:pt x="293" y="61"/>
                    </a:lnTo>
                    <a:lnTo>
                      <a:pt x="255" y="93"/>
                    </a:lnTo>
                    <a:lnTo>
                      <a:pt x="219" y="127"/>
                    </a:lnTo>
                    <a:lnTo>
                      <a:pt x="173" y="162"/>
                    </a:lnTo>
                    <a:lnTo>
                      <a:pt x="135" y="188"/>
                    </a:lnTo>
                    <a:lnTo>
                      <a:pt x="97" y="211"/>
                    </a:lnTo>
                    <a:lnTo>
                      <a:pt x="30" y="274"/>
                    </a:lnTo>
                    <a:lnTo>
                      <a:pt x="9" y="285"/>
                    </a:lnTo>
                    <a:lnTo>
                      <a:pt x="0" y="264"/>
                    </a:lnTo>
                    <a:lnTo>
                      <a:pt x="32" y="213"/>
                    </a:lnTo>
                    <a:lnTo>
                      <a:pt x="84" y="181"/>
                    </a:lnTo>
                    <a:lnTo>
                      <a:pt x="158" y="131"/>
                    </a:lnTo>
                    <a:lnTo>
                      <a:pt x="241" y="63"/>
                    </a:lnTo>
                    <a:lnTo>
                      <a:pt x="279" y="30"/>
                    </a:lnTo>
                    <a:lnTo>
                      <a:pt x="329" y="0"/>
                    </a:lnTo>
                    <a:lnTo>
                      <a:pt x="350" y="10"/>
                    </a:lnTo>
                    <a:lnTo>
                      <a:pt x="34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91" name="Freeform 212"/>
              <p:cNvSpPr>
                <a:spLocks/>
              </p:cNvSpPr>
              <p:nvPr/>
            </p:nvSpPr>
            <p:spPr bwMode="auto">
              <a:xfrm flipH="1">
                <a:off x="4327" y="891"/>
                <a:ext cx="117" cy="65"/>
              </a:xfrm>
              <a:custGeom>
                <a:avLst/>
                <a:gdLst>
                  <a:gd name="T0" fmla="*/ 115 w 426"/>
                  <a:gd name="T1" fmla="*/ 8 h 242"/>
                  <a:gd name="T2" fmla="*/ 99 w 426"/>
                  <a:gd name="T3" fmla="*/ 20 h 242"/>
                  <a:gd name="T4" fmla="*/ 91 w 426"/>
                  <a:gd name="T5" fmla="*/ 27 h 242"/>
                  <a:gd name="T6" fmla="*/ 82 w 426"/>
                  <a:gd name="T7" fmla="*/ 33 h 242"/>
                  <a:gd name="T8" fmla="*/ 72 w 426"/>
                  <a:gd name="T9" fmla="*/ 38 h 242"/>
                  <a:gd name="T10" fmla="*/ 63 w 426"/>
                  <a:gd name="T11" fmla="*/ 43 h 242"/>
                  <a:gd name="T12" fmla="*/ 45 w 426"/>
                  <a:gd name="T13" fmla="*/ 50 h 242"/>
                  <a:gd name="T14" fmla="*/ 6 w 426"/>
                  <a:gd name="T15" fmla="*/ 65 h 242"/>
                  <a:gd name="T16" fmla="*/ 0 w 426"/>
                  <a:gd name="T17" fmla="*/ 62 h 242"/>
                  <a:gd name="T18" fmla="*/ 2 w 426"/>
                  <a:gd name="T19" fmla="*/ 56 h 242"/>
                  <a:gd name="T20" fmla="*/ 78 w 426"/>
                  <a:gd name="T21" fmla="*/ 24 h 242"/>
                  <a:gd name="T22" fmla="*/ 94 w 426"/>
                  <a:gd name="T23" fmla="*/ 12 h 242"/>
                  <a:gd name="T24" fmla="*/ 102 w 426"/>
                  <a:gd name="T25" fmla="*/ 6 h 242"/>
                  <a:gd name="T26" fmla="*/ 111 w 426"/>
                  <a:gd name="T27" fmla="*/ 0 h 242"/>
                  <a:gd name="T28" fmla="*/ 117 w 426"/>
                  <a:gd name="T29" fmla="*/ 2 h 242"/>
                  <a:gd name="T30" fmla="*/ 115 w 426"/>
                  <a:gd name="T31" fmla="*/ 8 h 242"/>
                  <a:gd name="T32" fmla="*/ 115 w 426"/>
                  <a:gd name="T33" fmla="*/ 8 h 2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6"/>
                  <a:gd name="T52" fmla="*/ 0 h 242"/>
                  <a:gd name="T53" fmla="*/ 426 w 426"/>
                  <a:gd name="T54" fmla="*/ 242 h 2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6" h="242">
                    <a:moveTo>
                      <a:pt x="420" y="31"/>
                    </a:moveTo>
                    <a:lnTo>
                      <a:pt x="359" y="76"/>
                    </a:lnTo>
                    <a:lnTo>
                      <a:pt x="331" y="99"/>
                    </a:lnTo>
                    <a:lnTo>
                      <a:pt x="298" y="122"/>
                    </a:lnTo>
                    <a:lnTo>
                      <a:pt x="262" y="143"/>
                    </a:lnTo>
                    <a:lnTo>
                      <a:pt x="228" y="160"/>
                    </a:lnTo>
                    <a:lnTo>
                      <a:pt x="163" y="185"/>
                    </a:lnTo>
                    <a:lnTo>
                      <a:pt x="21" y="242"/>
                    </a:lnTo>
                    <a:lnTo>
                      <a:pt x="0" y="232"/>
                    </a:lnTo>
                    <a:lnTo>
                      <a:pt x="8" y="209"/>
                    </a:lnTo>
                    <a:lnTo>
                      <a:pt x="283" y="91"/>
                    </a:lnTo>
                    <a:lnTo>
                      <a:pt x="344" y="46"/>
                    </a:lnTo>
                    <a:lnTo>
                      <a:pt x="373" y="23"/>
                    </a:lnTo>
                    <a:lnTo>
                      <a:pt x="405" y="0"/>
                    </a:lnTo>
                    <a:lnTo>
                      <a:pt x="426" y="6"/>
                    </a:lnTo>
                    <a:lnTo>
                      <a:pt x="42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92" name="Freeform 213"/>
              <p:cNvSpPr>
                <a:spLocks/>
              </p:cNvSpPr>
              <p:nvPr/>
            </p:nvSpPr>
            <p:spPr bwMode="auto">
              <a:xfrm flipH="1">
                <a:off x="4390" y="896"/>
                <a:ext cx="75" cy="28"/>
              </a:xfrm>
              <a:custGeom>
                <a:avLst/>
                <a:gdLst>
                  <a:gd name="T0" fmla="*/ 73 w 272"/>
                  <a:gd name="T1" fmla="*/ 9 h 107"/>
                  <a:gd name="T2" fmla="*/ 59 w 272"/>
                  <a:gd name="T3" fmla="*/ 15 h 107"/>
                  <a:gd name="T4" fmla="*/ 43 w 272"/>
                  <a:gd name="T5" fmla="*/ 19 h 107"/>
                  <a:gd name="T6" fmla="*/ 23 w 272"/>
                  <a:gd name="T7" fmla="*/ 19 h 107"/>
                  <a:gd name="T8" fmla="*/ 6 w 272"/>
                  <a:gd name="T9" fmla="*/ 27 h 107"/>
                  <a:gd name="T10" fmla="*/ 1 w 272"/>
                  <a:gd name="T11" fmla="*/ 28 h 107"/>
                  <a:gd name="T12" fmla="*/ 0 w 272"/>
                  <a:gd name="T13" fmla="*/ 21 h 107"/>
                  <a:gd name="T14" fmla="*/ 9 w 272"/>
                  <a:gd name="T15" fmla="*/ 14 h 107"/>
                  <a:gd name="T16" fmla="*/ 19 w 272"/>
                  <a:gd name="T17" fmla="*/ 12 h 107"/>
                  <a:gd name="T18" fmla="*/ 42 w 272"/>
                  <a:gd name="T19" fmla="*/ 9 h 107"/>
                  <a:gd name="T20" fmla="*/ 69 w 272"/>
                  <a:gd name="T21" fmla="*/ 0 h 107"/>
                  <a:gd name="T22" fmla="*/ 75 w 272"/>
                  <a:gd name="T23" fmla="*/ 3 h 107"/>
                  <a:gd name="T24" fmla="*/ 73 w 272"/>
                  <a:gd name="T25" fmla="*/ 9 h 107"/>
                  <a:gd name="T26" fmla="*/ 73 w 272"/>
                  <a:gd name="T27" fmla="*/ 9 h 10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2"/>
                  <a:gd name="T43" fmla="*/ 0 h 107"/>
                  <a:gd name="T44" fmla="*/ 272 w 272"/>
                  <a:gd name="T45" fmla="*/ 107 h 10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2" h="107">
                    <a:moveTo>
                      <a:pt x="264" y="33"/>
                    </a:moveTo>
                    <a:lnTo>
                      <a:pt x="213" y="57"/>
                    </a:lnTo>
                    <a:lnTo>
                      <a:pt x="156" y="71"/>
                    </a:lnTo>
                    <a:lnTo>
                      <a:pt x="84" y="74"/>
                    </a:lnTo>
                    <a:lnTo>
                      <a:pt x="23" y="105"/>
                    </a:lnTo>
                    <a:lnTo>
                      <a:pt x="2" y="107"/>
                    </a:lnTo>
                    <a:lnTo>
                      <a:pt x="0" y="82"/>
                    </a:lnTo>
                    <a:lnTo>
                      <a:pt x="32" y="55"/>
                    </a:lnTo>
                    <a:lnTo>
                      <a:pt x="68" y="44"/>
                    </a:lnTo>
                    <a:lnTo>
                      <a:pt x="154" y="36"/>
                    </a:lnTo>
                    <a:lnTo>
                      <a:pt x="251" y="0"/>
                    </a:lnTo>
                    <a:lnTo>
                      <a:pt x="272" y="10"/>
                    </a:lnTo>
                    <a:lnTo>
                      <a:pt x="26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93" name="Freeform 214"/>
              <p:cNvSpPr>
                <a:spLocks/>
              </p:cNvSpPr>
              <p:nvPr/>
            </p:nvSpPr>
            <p:spPr bwMode="auto">
              <a:xfrm flipH="1">
                <a:off x="4378" y="883"/>
                <a:ext cx="65" cy="31"/>
              </a:xfrm>
              <a:custGeom>
                <a:avLst/>
                <a:gdLst>
                  <a:gd name="T0" fmla="*/ 59 w 237"/>
                  <a:gd name="T1" fmla="*/ 8 h 118"/>
                  <a:gd name="T2" fmla="*/ 13 w 237"/>
                  <a:gd name="T3" fmla="*/ 14 h 118"/>
                  <a:gd name="T4" fmla="*/ 8 w 237"/>
                  <a:gd name="T5" fmla="*/ 18 h 118"/>
                  <a:gd name="T6" fmla="*/ 13 w 237"/>
                  <a:gd name="T7" fmla="*/ 27 h 118"/>
                  <a:gd name="T8" fmla="*/ 8 w 237"/>
                  <a:gd name="T9" fmla="*/ 31 h 118"/>
                  <a:gd name="T10" fmla="*/ 3 w 237"/>
                  <a:gd name="T11" fmla="*/ 27 h 118"/>
                  <a:gd name="T12" fmla="*/ 0 w 237"/>
                  <a:gd name="T13" fmla="*/ 14 h 118"/>
                  <a:gd name="T14" fmla="*/ 4 w 237"/>
                  <a:gd name="T15" fmla="*/ 9 h 118"/>
                  <a:gd name="T16" fmla="*/ 9 w 237"/>
                  <a:gd name="T17" fmla="*/ 6 h 118"/>
                  <a:gd name="T18" fmla="*/ 64 w 237"/>
                  <a:gd name="T19" fmla="*/ 0 h 118"/>
                  <a:gd name="T20" fmla="*/ 65 w 237"/>
                  <a:gd name="T21" fmla="*/ 2 h 118"/>
                  <a:gd name="T22" fmla="*/ 59 w 237"/>
                  <a:gd name="T23" fmla="*/ 8 h 118"/>
                  <a:gd name="T24" fmla="*/ 59 w 237"/>
                  <a:gd name="T25" fmla="*/ 8 h 1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7"/>
                  <a:gd name="T40" fmla="*/ 0 h 118"/>
                  <a:gd name="T41" fmla="*/ 237 w 237"/>
                  <a:gd name="T42" fmla="*/ 118 h 1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7" h="118">
                    <a:moveTo>
                      <a:pt x="215" y="30"/>
                    </a:moveTo>
                    <a:lnTo>
                      <a:pt x="49" y="53"/>
                    </a:lnTo>
                    <a:lnTo>
                      <a:pt x="30" y="68"/>
                    </a:lnTo>
                    <a:lnTo>
                      <a:pt x="49" y="101"/>
                    </a:lnTo>
                    <a:lnTo>
                      <a:pt x="30" y="118"/>
                    </a:lnTo>
                    <a:lnTo>
                      <a:pt x="11" y="101"/>
                    </a:lnTo>
                    <a:lnTo>
                      <a:pt x="0" y="53"/>
                    </a:lnTo>
                    <a:lnTo>
                      <a:pt x="13" y="34"/>
                    </a:lnTo>
                    <a:lnTo>
                      <a:pt x="32" y="21"/>
                    </a:lnTo>
                    <a:lnTo>
                      <a:pt x="232" y="0"/>
                    </a:lnTo>
                    <a:lnTo>
                      <a:pt x="237" y="9"/>
                    </a:lnTo>
                    <a:lnTo>
                      <a:pt x="215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94" name="Freeform 215"/>
              <p:cNvSpPr>
                <a:spLocks/>
              </p:cNvSpPr>
              <p:nvPr/>
            </p:nvSpPr>
            <p:spPr bwMode="auto">
              <a:xfrm flipH="1">
                <a:off x="4294" y="908"/>
                <a:ext cx="93" cy="36"/>
              </a:xfrm>
              <a:custGeom>
                <a:avLst/>
                <a:gdLst>
                  <a:gd name="T0" fmla="*/ 4 w 343"/>
                  <a:gd name="T1" fmla="*/ 26 h 131"/>
                  <a:gd name="T2" fmla="*/ 28 w 343"/>
                  <a:gd name="T3" fmla="*/ 27 h 131"/>
                  <a:gd name="T4" fmla="*/ 51 w 343"/>
                  <a:gd name="T5" fmla="*/ 24 h 131"/>
                  <a:gd name="T6" fmla="*/ 62 w 343"/>
                  <a:gd name="T7" fmla="*/ 13 h 131"/>
                  <a:gd name="T8" fmla="*/ 87 w 343"/>
                  <a:gd name="T9" fmla="*/ 0 h 131"/>
                  <a:gd name="T10" fmla="*/ 93 w 343"/>
                  <a:gd name="T11" fmla="*/ 2 h 131"/>
                  <a:gd name="T12" fmla="*/ 91 w 343"/>
                  <a:gd name="T13" fmla="*/ 8 h 131"/>
                  <a:gd name="T14" fmla="*/ 67 w 343"/>
                  <a:gd name="T15" fmla="*/ 21 h 131"/>
                  <a:gd name="T16" fmla="*/ 54 w 343"/>
                  <a:gd name="T17" fmla="*/ 33 h 131"/>
                  <a:gd name="T18" fmla="*/ 30 w 343"/>
                  <a:gd name="T19" fmla="*/ 36 h 131"/>
                  <a:gd name="T20" fmla="*/ 5 w 343"/>
                  <a:gd name="T21" fmla="*/ 35 h 131"/>
                  <a:gd name="T22" fmla="*/ 0 w 343"/>
                  <a:gd name="T23" fmla="*/ 31 h 131"/>
                  <a:gd name="T24" fmla="*/ 4 w 343"/>
                  <a:gd name="T25" fmla="*/ 26 h 131"/>
                  <a:gd name="T26" fmla="*/ 4 w 343"/>
                  <a:gd name="T27" fmla="*/ 26 h 1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43"/>
                  <a:gd name="T43" fmla="*/ 0 h 131"/>
                  <a:gd name="T44" fmla="*/ 343 w 343"/>
                  <a:gd name="T45" fmla="*/ 131 h 13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43" h="131">
                    <a:moveTo>
                      <a:pt x="14" y="93"/>
                    </a:moveTo>
                    <a:lnTo>
                      <a:pt x="103" y="99"/>
                    </a:lnTo>
                    <a:lnTo>
                      <a:pt x="187" y="87"/>
                    </a:lnTo>
                    <a:lnTo>
                      <a:pt x="230" y="47"/>
                    </a:lnTo>
                    <a:lnTo>
                      <a:pt x="322" y="0"/>
                    </a:lnTo>
                    <a:lnTo>
                      <a:pt x="343" y="7"/>
                    </a:lnTo>
                    <a:lnTo>
                      <a:pt x="335" y="30"/>
                    </a:lnTo>
                    <a:lnTo>
                      <a:pt x="246" y="78"/>
                    </a:lnTo>
                    <a:lnTo>
                      <a:pt x="198" y="120"/>
                    </a:lnTo>
                    <a:lnTo>
                      <a:pt x="111" y="131"/>
                    </a:lnTo>
                    <a:lnTo>
                      <a:pt x="17" y="127"/>
                    </a:lnTo>
                    <a:lnTo>
                      <a:pt x="0" y="112"/>
                    </a:lnTo>
                    <a:lnTo>
                      <a:pt x="14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95" name="Freeform 216"/>
              <p:cNvSpPr>
                <a:spLocks/>
              </p:cNvSpPr>
              <p:nvPr/>
            </p:nvSpPr>
            <p:spPr bwMode="auto">
              <a:xfrm flipH="1">
                <a:off x="4268" y="838"/>
                <a:ext cx="36" cy="74"/>
              </a:xfrm>
              <a:custGeom>
                <a:avLst/>
                <a:gdLst>
                  <a:gd name="T0" fmla="*/ 6 w 131"/>
                  <a:gd name="T1" fmla="*/ 0 h 273"/>
                  <a:gd name="T2" fmla="*/ 26 w 131"/>
                  <a:gd name="T3" fmla="*/ 15 h 273"/>
                  <a:gd name="T4" fmla="*/ 35 w 131"/>
                  <a:gd name="T5" fmla="*/ 37 h 273"/>
                  <a:gd name="T6" fmla="*/ 36 w 131"/>
                  <a:gd name="T7" fmla="*/ 61 h 273"/>
                  <a:gd name="T8" fmla="*/ 35 w 131"/>
                  <a:gd name="T9" fmla="*/ 64 h 273"/>
                  <a:gd name="T10" fmla="*/ 27 w 131"/>
                  <a:gd name="T11" fmla="*/ 73 h 273"/>
                  <a:gd name="T12" fmla="*/ 21 w 131"/>
                  <a:gd name="T13" fmla="*/ 74 h 273"/>
                  <a:gd name="T14" fmla="*/ 19 w 131"/>
                  <a:gd name="T15" fmla="*/ 68 h 273"/>
                  <a:gd name="T16" fmla="*/ 22 w 131"/>
                  <a:gd name="T17" fmla="*/ 57 h 273"/>
                  <a:gd name="T18" fmla="*/ 21 w 131"/>
                  <a:gd name="T19" fmla="*/ 60 h 273"/>
                  <a:gd name="T20" fmla="*/ 19 w 131"/>
                  <a:gd name="T21" fmla="*/ 20 h 273"/>
                  <a:gd name="T22" fmla="*/ 10 w 131"/>
                  <a:gd name="T23" fmla="*/ 13 h 273"/>
                  <a:gd name="T24" fmla="*/ 0 w 131"/>
                  <a:gd name="T25" fmla="*/ 7 h 273"/>
                  <a:gd name="T26" fmla="*/ 0 w 131"/>
                  <a:gd name="T27" fmla="*/ 0 h 273"/>
                  <a:gd name="T28" fmla="*/ 6 w 131"/>
                  <a:gd name="T29" fmla="*/ 0 h 273"/>
                  <a:gd name="T30" fmla="*/ 6 w 131"/>
                  <a:gd name="T31" fmla="*/ 0 h 27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1"/>
                  <a:gd name="T49" fmla="*/ 0 h 273"/>
                  <a:gd name="T50" fmla="*/ 131 w 131"/>
                  <a:gd name="T51" fmla="*/ 273 h 27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1" h="273">
                    <a:moveTo>
                      <a:pt x="22" y="0"/>
                    </a:moveTo>
                    <a:lnTo>
                      <a:pt x="95" y="55"/>
                    </a:lnTo>
                    <a:lnTo>
                      <a:pt x="129" y="135"/>
                    </a:lnTo>
                    <a:lnTo>
                      <a:pt x="131" y="226"/>
                    </a:lnTo>
                    <a:lnTo>
                      <a:pt x="127" y="237"/>
                    </a:lnTo>
                    <a:lnTo>
                      <a:pt x="98" y="268"/>
                    </a:lnTo>
                    <a:lnTo>
                      <a:pt x="78" y="273"/>
                    </a:lnTo>
                    <a:lnTo>
                      <a:pt x="70" y="250"/>
                    </a:lnTo>
                    <a:lnTo>
                      <a:pt x="79" y="209"/>
                    </a:lnTo>
                    <a:lnTo>
                      <a:pt x="76" y="220"/>
                    </a:lnTo>
                    <a:lnTo>
                      <a:pt x="70" y="74"/>
                    </a:lnTo>
                    <a:lnTo>
                      <a:pt x="38" y="49"/>
                    </a:lnTo>
                    <a:lnTo>
                      <a:pt x="1" y="26"/>
                    </a:lnTo>
                    <a:lnTo>
                      <a:pt x="0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96" name="Freeform 217"/>
              <p:cNvSpPr>
                <a:spLocks/>
              </p:cNvSpPr>
              <p:nvPr/>
            </p:nvSpPr>
            <p:spPr bwMode="auto">
              <a:xfrm flipH="1">
                <a:off x="4291" y="482"/>
                <a:ext cx="74" cy="70"/>
              </a:xfrm>
              <a:custGeom>
                <a:avLst/>
                <a:gdLst>
                  <a:gd name="T0" fmla="*/ 74 w 270"/>
                  <a:gd name="T1" fmla="*/ 6 h 258"/>
                  <a:gd name="T2" fmla="*/ 67 w 270"/>
                  <a:gd name="T3" fmla="*/ 17 h 258"/>
                  <a:gd name="T4" fmla="*/ 59 w 270"/>
                  <a:gd name="T5" fmla="*/ 28 h 258"/>
                  <a:gd name="T6" fmla="*/ 53 w 270"/>
                  <a:gd name="T7" fmla="*/ 37 h 258"/>
                  <a:gd name="T8" fmla="*/ 45 w 270"/>
                  <a:gd name="T9" fmla="*/ 45 h 258"/>
                  <a:gd name="T10" fmla="*/ 28 w 270"/>
                  <a:gd name="T11" fmla="*/ 59 h 258"/>
                  <a:gd name="T12" fmla="*/ 17 w 270"/>
                  <a:gd name="T13" fmla="*/ 65 h 258"/>
                  <a:gd name="T14" fmla="*/ 5 w 270"/>
                  <a:gd name="T15" fmla="*/ 70 h 258"/>
                  <a:gd name="T16" fmla="*/ 0 w 270"/>
                  <a:gd name="T17" fmla="*/ 67 h 258"/>
                  <a:gd name="T18" fmla="*/ 3 w 270"/>
                  <a:gd name="T19" fmla="*/ 61 h 258"/>
                  <a:gd name="T20" fmla="*/ 24 w 270"/>
                  <a:gd name="T21" fmla="*/ 51 h 258"/>
                  <a:gd name="T22" fmla="*/ 40 w 270"/>
                  <a:gd name="T23" fmla="*/ 38 h 258"/>
                  <a:gd name="T24" fmla="*/ 54 w 270"/>
                  <a:gd name="T25" fmla="*/ 21 h 258"/>
                  <a:gd name="T26" fmla="*/ 60 w 270"/>
                  <a:gd name="T27" fmla="*/ 12 h 258"/>
                  <a:gd name="T28" fmla="*/ 67 w 270"/>
                  <a:gd name="T29" fmla="*/ 1 h 258"/>
                  <a:gd name="T30" fmla="*/ 73 w 270"/>
                  <a:gd name="T31" fmla="*/ 0 h 258"/>
                  <a:gd name="T32" fmla="*/ 74 w 270"/>
                  <a:gd name="T33" fmla="*/ 6 h 258"/>
                  <a:gd name="T34" fmla="*/ 74 w 270"/>
                  <a:gd name="T35" fmla="*/ 6 h 2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0"/>
                  <a:gd name="T55" fmla="*/ 0 h 258"/>
                  <a:gd name="T56" fmla="*/ 270 w 270"/>
                  <a:gd name="T57" fmla="*/ 258 h 2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0" h="258">
                    <a:moveTo>
                      <a:pt x="270" y="22"/>
                    </a:moveTo>
                    <a:lnTo>
                      <a:pt x="243" y="64"/>
                    </a:lnTo>
                    <a:lnTo>
                      <a:pt x="217" y="102"/>
                    </a:lnTo>
                    <a:lnTo>
                      <a:pt x="192" y="136"/>
                    </a:lnTo>
                    <a:lnTo>
                      <a:pt x="164" y="167"/>
                    </a:lnTo>
                    <a:lnTo>
                      <a:pt x="101" y="218"/>
                    </a:lnTo>
                    <a:lnTo>
                      <a:pt x="63" y="239"/>
                    </a:lnTo>
                    <a:lnTo>
                      <a:pt x="19" y="258"/>
                    </a:lnTo>
                    <a:lnTo>
                      <a:pt x="0" y="247"/>
                    </a:lnTo>
                    <a:lnTo>
                      <a:pt x="10" y="226"/>
                    </a:lnTo>
                    <a:lnTo>
                      <a:pt x="86" y="188"/>
                    </a:lnTo>
                    <a:lnTo>
                      <a:pt x="145" y="140"/>
                    </a:lnTo>
                    <a:lnTo>
                      <a:pt x="196" y="78"/>
                    </a:lnTo>
                    <a:lnTo>
                      <a:pt x="219" y="43"/>
                    </a:lnTo>
                    <a:lnTo>
                      <a:pt x="243" y="3"/>
                    </a:lnTo>
                    <a:lnTo>
                      <a:pt x="266" y="0"/>
                    </a:lnTo>
                    <a:lnTo>
                      <a:pt x="27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97" name="Freeform 218"/>
              <p:cNvSpPr>
                <a:spLocks/>
              </p:cNvSpPr>
              <p:nvPr/>
            </p:nvSpPr>
            <p:spPr bwMode="auto">
              <a:xfrm flipH="1">
                <a:off x="4363" y="556"/>
                <a:ext cx="53" cy="105"/>
              </a:xfrm>
              <a:custGeom>
                <a:avLst/>
                <a:gdLst>
                  <a:gd name="T0" fmla="*/ 53 w 192"/>
                  <a:gd name="T1" fmla="*/ 7 h 390"/>
                  <a:gd name="T2" fmla="*/ 40 w 192"/>
                  <a:gd name="T3" fmla="*/ 26 h 390"/>
                  <a:gd name="T4" fmla="*/ 31 w 192"/>
                  <a:gd name="T5" fmla="*/ 47 h 390"/>
                  <a:gd name="T6" fmla="*/ 25 w 192"/>
                  <a:gd name="T7" fmla="*/ 61 h 390"/>
                  <a:gd name="T8" fmla="*/ 17 w 192"/>
                  <a:gd name="T9" fmla="*/ 74 h 390"/>
                  <a:gd name="T10" fmla="*/ 9 w 192"/>
                  <a:gd name="T11" fmla="*/ 86 h 390"/>
                  <a:gd name="T12" fmla="*/ 14 w 192"/>
                  <a:gd name="T13" fmla="*/ 93 h 390"/>
                  <a:gd name="T14" fmla="*/ 20 w 192"/>
                  <a:gd name="T15" fmla="*/ 98 h 390"/>
                  <a:gd name="T16" fmla="*/ 18 w 192"/>
                  <a:gd name="T17" fmla="*/ 105 h 390"/>
                  <a:gd name="T18" fmla="*/ 12 w 192"/>
                  <a:gd name="T19" fmla="*/ 103 h 390"/>
                  <a:gd name="T20" fmla="*/ 0 w 192"/>
                  <a:gd name="T21" fmla="*/ 87 h 390"/>
                  <a:gd name="T22" fmla="*/ 3 w 192"/>
                  <a:gd name="T23" fmla="*/ 77 h 390"/>
                  <a:gd name="T24" fmla="*/ 9 w 192"/>
                  <a:gd name="T25" fmla="*/ 69 h 390"/>
                  <a:gd name="T26" fmla="*/ 23 w 192"/>
                  <a:gd name="T27" fmla="*/ 43 h 390"/>
                  <a:gd name="T28" fmla="*/ 33 w 192"/>
                  <a:gd name="T29" fmla="*/ 20 h 390"/>
                  <a:gd name="T30" fmla="*/ 38 w 192"/>
                  <a:gd name="T31" fmla="*/ 10 h 390"/>
                  <a:gd name="T32" fmla="*/ 47 w 192"/>
                  <a:gd name="T33" fmla="*/ 0 h 390"/>
                  <a:gd name="T34" fmla="*/ 53 w 192"/>
                  <a:gd name="T35" fmla="*/ 0 h 390"/>
                  <a:gd name="T36" fmla="*/ 53 w 192"/>
                  <a:gd name="T37" fmla="*/ 7 h 390"/>
                  <a:gd name="T38" fmla="*/ 53 w 192"/>
                  <a:gd name="T39" fmla="*/ 7 h 39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92"/>
                  <a:gd name="T61" fmla="*/ 0 h 390"/>
                  <a:gd name="T62" fmla="*/ 192 w 192"/>
                  <a:gd name="T63" fmla="*/ 390 h 39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92" h="390">
                    <a:moveTo>
                      <a:pt x="192" y="25"/>
                    </a:moveTo>
                    <a:lnTo>
                      <a:pt x="144" y="95"/>
                    </a:lnTo>
                    <a:lnTo>
                      <a:pt x="114" y="173"/>
                    </a:lnTo>
                    <a:lnTo>
                      <a:pt x="89" y="225"/>
                    </a:lnTo>
                    <a:lnTo>
                      <a:pt x="60" y="274"/>
                    </a:lnTo>
                    <a:lnTo>
                      <a:pt x="32" y="320"/>
                    </a:lnTo>
                    <a:lnTo>
                      <a:pt x="49" y="344"/>
                    </a:lnTo>
                    <a:lnTo>
                      <a:pt x="72" y="365"/>
                    </a:lnTo>
                    <a:lnTo>
                      <a:pt x="66" y="390"/>
                    </a:lnTo>
                    <a:lnTo>
                      <a:pt x="45" y="384"/>
                    </a:lnTo>
                    <a:lnTo>
                      <a:pt x="0" y="323"/>
                    </a:lnTo>
                    <a:lnTo>
                      <a:pt x="11" y="287"/>
                    </a:lnTo>
                    <a:lnTo>
                      <a:pt x="34" y="255"/>
                    </a:lnTo>
                    <a:lnTo>
                      <a:pt x="85" y="160"/>
                    </a:lnTo>
                    <a:lnTo>
                      <a:pt x="119" y="76"/>
                    </a:lnTo>
                    <a:lnTo>
                      <a:pt x="138" y="38"/>
                    </a:lnTo>
                    <a:lnTo>
                      <a:pt x="169" y="0"/>
                    </a:lnTo>
                    <a:lnTo>
                      <a:pt x="192" y="0"/>
                    </a:lnTo>
                    <a:lnTo>
                      <a:pt x="192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98" name="Freeform 219"/>
              <p:cNvSpPr>
                <a:spLocks/>
              </p:cNvSpPr>
              <p:nvPr/>
            </p:nvSpPr>
            <p:spPr bwMode="auto">
              <a:xfrm flipH="1">
                <a:off x="4405" y="640"/>
                <a:ext cx="108" cy="110"/>
              </a:xfrm>
              <a:custGeom>
                <a:avLst/>
                <a:gdLst>
                  <a:gd name="T0" fmla="*/ 106 w 397"/>
                  <a:gd name="T1" fmla="*/ 8 h 409"/>
                  <a:gd name="T2" fmla="*/ 83 w 397"/>
                  <a:gd name="T3" fmla="*/ 25 h 409"/>
                  <a:gd name="T4" fmla="*/ 73 w 397"/>
                  <a:gd name="T5" fmla="*/ 35 h 409"/>
                  <a:gd name="T6" fmla="*/ 63 w 397"/>
                  <a:gd name="T7" fmla="*/ 47 h 409"/>
                  <a:gd name="T8" fmla="*/ 49 w 397"/>
                  <a:gd name="T9" fmla="*/ 63 h 409"/>
                  <a:gd name="T10" fmla="*/ 34 w 397"/>
                  <a:gd name="T11" fmla="*/ 79 h 409"/>
                  <a:gd name="T12" fmla="*/ 7 w 397"/>
                  <a:gd name="T13" fmla="*/ 109 h 409"/>
                  <a:gd name="T14" fmla="*/ 1 w 397"/>
                  <a:gd name="T15" fmla="*/ 110 h 409"/>
                  <a:gd name="T16" fmla="*/ 0 w 397"/>
                  <a:gd name="T17" fmla="*/ 103 h 409"/>
                  <a:gd name="T18" fmla="*/ 13 w 397"/>
                  <a:gd name="T19" fmla="*/ 86 h 409"/>
                  <a:gd name="T20" fmla="*/ 27 w 397"/>
                  <a:gd name="T21" fmla="*/ 70 h 409"/>
                  <a:gd name="T22" fmla="*/ 41 w 397"/>
                  <a:gd name="T23" fmla="*/ 55 h 409"/>
                  <a:gd name="T24" fmla="*/ 55 w 397"/>
                  <a:gd name="T25" fmla="*/ 39 h 409"/>
                  <a:gd name="T26" fmla="*/ 66 w 397"/>
                  <a:gd name="T27" fmla="*/ 27 h 409"/>
                  <a:gd name="T28" fmla="*/ 77 w 397"/>
                  <a:gd name="T29" fmla="*/ 17 h 409"/>
                  <a:gd name="T30" fmla="*/ 88 w 397"/>
                  <a:gd name="T31" fmla="*/ 8 h 409"/>
                  <a:gd name="T32" fmla="*/ 103 w 397"/>
                  <a:gd name="T33" fmla="*/ 0 h 409"/>
                  <a:gd name="T34" fmla="*/ 108 w 397"/>
                  <a:gd name="T35" fmla="*/ 2 h 409"/>
                  <a:gd name="T36" fmla="*/ 106 w 397"/>
                  <a:gd name="T37" fmla="*/ 8 h 409"/>
                  <a:gd name="T38" fmla="*/ 106 w 397"/>
                  <a:gd name="T39" fmla="*/ 8 h 40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97"/>
                  <a:gd name="T61" fmla="*/ 0 h 409"/>
                  <a:gd name="T62" fmla="*/ 397 w 397"/>
                  <a:gd name="T63" fmla="*/ 409 h 40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97" h="409">
                    <a:moveTo>
                      <a:pt x="390" y="30"/>
                    </a:moveTo>
                    <a:lnTo>
                      <a:pt x="304" y="93"/>
                    </a:lnTo>
                    <a:lnTo>
                      <a:pt x="270" y="131"/>
                    </a:lnTo>
                    <a:lnTo>
                      <a:pt x="230" y="175"/>
                    </a:lnTo>
                    <a:lnTo>
                      <a:pt x="179" y="234"/>
                    </a:lnTo>
                    <a:lnTo>
                      <a:pt x="126" y="293"/>
                    </a:lnTo>
                    <a:lnTo>
                      <a:pt x="25" y="407"/>
                    </a:lnTo>
                    <a:lnTo>
                      <a:pt x="2" y="409"/>
                    </a:lnTo>
                    <a:lnTo>
                      <a:pt x="0" y="384"/>
                    </a:lnTo>
                    <a:lnTo>
                      <a:pt x="48" y="321"/>
                    </a:lnTo>
                    <a:lnTo>
                      <a:pt x="99" y="260"/>
                    </a:lnTo>
                    <a:lnTo>
                      <a:pt x="152" y="203"/>
                    </a:lnTo>
                    <a:lnTo>
                      <a:pt x="202" y="144"/>
                    </a:lnTo>
                    <a:lnTo>
                      <a:pt x="243" y="99"/>
                    </a:lnTo>
                    <a:lnTo>
                      <a:pt x="283" y="63"/>
                    </a:lnTo>
                    <a:lnTo>
                      <a:pt x="325" y="30"/>
                    </a:lnTo>
                    <a:lnTo>
                      <a:pt x="377" y="0"/>
                    </a:lnTo>
                    <a:lnTo>
                      <a:pt x="397" y="8"/>
                    </a:lnTo>
                    <a:lnTo>
                      <a:pt x="39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299" name="Freeform 220"/>
              <p:cNvSpPr>
                <a:spLocks/>
              </p:cNvSpPr>
              <p:nvPr/>
            </p:nvSpPr>
            <p:spPr bwMode="auto">
              <a:xfrm flipH="1">
                <a:off x="4485" y="771"/>
                <a:ext cx="46" cy="60"/>
              </a:xfrm>
              <a:custGeom>
                <a:avLst/>
                <a:gdLst>
                  <a:gd name="T0" fmla="*/ 6 w 168"/>
                  <a:gd name="T1" fmla="*/ 0 h 226"/>
                  <a:gd name="T2" fmla="*/ 25 w 168"/>
                  <a:gd name="T3" fmla="*/ 14 h 226"/>
                  <a:gd name="T4" fmla="*/ 36 w 168"/>
                  <a:gd name="T5" fmla="*/ 35 h 226"/>
                  <a:gd name="T6" fmla="*/ 38 w 168"/>
                  <a:gd name="T7" fmla="*/ 45 h 226"/>
                  <a:gd name="T8" fmla="*/ 44 w 168"/>
                  <a:gd name="T9" fmla="*/ 52 h 226"/>
                  <a:gd name="T10" fmla="*/ 46 w 168"/>
                  <a:gd name="T11" fmla="*/ 58 h 226"/>
                  <a:gd name="T12" fmla="*/ 40 w 168"/>
                  <a:gd name="T13" fmla="*/ 60 h 226"/>
                  <a:gd name="T14" fmla="*/ 31 w 168"/>
                  <a:gd name="T15" fmla="*/ 51 h 226"/>
                  <a:gd name="T16" fmla="*/ 28 w 168"/>
                  <a:gd name="T17" fmla="*/ 37 h 226"/>
                  <a:gd name="T18" fmla="*/ 24 w 168"/>
                  <a:gd name="T19" fmla="*/ 28 h 226"/>
                  <a:gd name="T20" fmla="*/ 19 w 168"/>
                  <a:gd name="T21" fmla="*/ 20 h 226"/>
                  <a:gd name="T22" fmla="*/ 12 w 168"/>
                  <a:gd name="T23" fmla="*/ 14 h 226"/>
                  <a:gd name="T24" fmla="*/ 3 w 168"/>
                  <a:gd name="T25" fmla="*/ 8 h 226"/>
                  <a:gd name="T26" fmla="*/ 0 w 168"/>
                  <a:gd name="T27" fmla="*/ 3 h 226"/>
                  <a:gd name="T28" fmla="*/ 6 w 168"/>
                  <a:gd name="T29" fmla="*/ 0 h 226"/>
                  <a:gd name="T30" fmla="*/ 6 w 168"/>
                  <a:gd name="T31" fmla="*/ 0 h 2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8"/>
                  <a:gd name="T49" fmla="*/ 0 h 226"/>
                  <a:gd name="T50" fmla="*/ 168 w 168"/>
                  <a:gd name="T51" fmla="*/ 226 h 2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8" h="226">
                    <a:moveTo>
                      <a:pt x="21" y="0"/>
                    </a:moveTo>
                    <a:lnTo>
                      <a:pt x="92" y="51"/>
                    </a:lnTo>
                    <a:lnTo>
                      <a:pt x="130" y="131"/>
                    </a:lnTo>
                    <a:lnTo>
                      <a:pt x="139" y="169"/>
                    </a:lnTo>
                    <a:lnTo>
                      <a:pt x="160" y="195"/>
                    </a:lnTo>
                    <a:lnTo>
                      <a:pt x="168" y="218"/>
                    </a:lnTo>
                    <a:lnTo>
                      <a:pt x="147" y="226"/>
                    </a:lnTo>
                    <a:lnTo>
                      <a:pt x="114" y="192"/>
                    </a:lnTo>
                    <a:lnTo>
                      <a:pt x="101" y="140"/>
                    </a:lnTo>
                    <a:lnTo>
                      <a:pt x="86" y="104"/>
                    </a:lnTo>
                    <a:lnTo>
                      <a:pt x="69" y="74"/>
                    </a:lnTo>
                    <a:lnTo>
                      <a:pt x="44" y="51"/>
                    </a:lnTo>
                    <a:lnTo>
                      <a:pt x="10" y="32"/>
                    </a:lnTo>
                    <a:lnTo>
                      <a:pt x="0" y="1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300" name="Freeform 221"/>
              <p:cNvSpPr>
                <a:spLocks/>
              </p:cNvSpPr>
              <p:nvPr/>
            </p:nvSpPr>
            <p:spPr bwMode="auto">
              <a:xfrm flipH="1">
                <a:off x="4034" y="470"/>
                <a:ext cx="106" cy="54"/>
              </a:xfrm>
              <a:custGeom>
                <a:avLst/>
                <a:gdLst>
                  <a:gd name="T0" fmla="*/ 5 w 384"/>
                  <a:gd name="T1" fmla="*/ 0 h 200"/>
                  <a:gd name="T2" fmla="*/ 30 w 384"/>
                  <a:gd name="T3" fmla="*/ 11 h 200"/>
                  <a:gd name="T4" fmla="*/ 41 w 384"/>
                  <a:gd name="T5" fmla="*/ 16 h 200"/>
                  <a:gd name="T6" fmla="*/ 54 w 384"/>
                  <a:gd name="T7" fmla="*/ 21 h 200"/>
                  <a:gd name="T8" fmla="*/ 102 w 384"/>
                  <a:gd name="T9" fmla="*/ 39 h 200"/>
                  <a:gd name="T10" fmla="*/ 106 w 384"/>
                  <a:gd name="T11" fmla="*/ 48 h 200"/>
                  <a:gd name="T12" fmla="*/ 104 w 384"/>
                  <a:gd name="T13" fmla="*/ 54 h 200"/>
                  <a:gd name="T14" fmla="*/ 99 w 384"/>
                  <a:gd name="T15" fmla="*/ 52 h 200"/>
                  <a:gd name="T16" fmla="*/ 95 w 384"/>
                  <a:gd name="T17" fmla="*/ 46 h 200"/>
                  <a:gd name="T18" fmla="*/ 84 w 384"/>
                  <a:gd name="T19" fmla="*/ 41 h 200"/>
                  <a:gd name="T20" fmla="*/ 73 w 384"/>
                  <a:gd name="T21" fmla="*/ 37 h 200"/>
                  <a:gd name="T22" fmla="*/ 51 w 384"/>
                  <a:gd name="T23" fmla="*/ 30 h 200"/>
                  <a:gd name="T24" fmla="*/ 27 w 384"/>
                  <a:gd name="T25" fmla="*/ 19 h 200"/>
                  <a:gd name="T26" fmla="*/ 16 w 384"/>
                  <a:gd name="T27" fmla="*/ 14 h 200"/>
                  <a:gd name="T28" fmla="*/ 2 w 384"/>
                  <a:gd name="T29" fmla="*/ 9 h 200"/>
                  <a:gd name="T30" fmla="*/ 0 w 384"/>
                  <a:gd name="T31" fmla="*/ 3 h 200"/>
                  <a:gd name="T32" fmla="*/ 2 w 384"/>
                  <a:gd name="T33" fmla="*/ 1 h 200"/>
                  <a:gd name="T34" fmla="*/ 5 w 384"/>
                  <a:gd name="T35" fmla="*/ 0 h 200"/>
                  <a:gd name="T36" fmla="*/ 5 w 384"/>
                  <a:gd name="T37" fmla="*/ 0 h 2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4"/>
                  <a:gd name="T58" fmla="*/ 0 h 200"/>
                  <a:gd name="T59" fmla="*/ 384 w 384"/>
                  <a:gd name="T60" fmla="*/ 200 h 20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4" h="200">
                    <a:moveTo>
                      <a:pt x="19" y="0"/>
                    </a:moveTo>
                    <a:lnTo>
                      <a:pt x="108" y="40"/>
                    </a:lnTo>
                    <a:lnTo>
                      <a:pt x="148" y="59"/>
                    </a:lnTo>
                    <a:lnTo>
                      <a:pt x="195" y="78"/>
                    </a:lnTo>
                    <a:lnTo>
                      <a:pt x="368" y="146"/>
                    </a:lnTo>
                    <a:lnTo>
                      <a:pt x="384" y="177"/>
                    </a:lnTo>
                    <a:lnTo>
                      <a:pt x="378" y="200"/>
                    </a:lnTo>
                    <a:lnTo>
                      <a:pt x="357" y="192"/>
                    </a:lnTo>
                    <a:lnTo>
                      <a:pt x="344" y="171"/>
                    </a:lnTo>
                    <a:lnTo>
                      <a:pt x="304" y="150"/>
                    </a:lnTo>
                    <a:lnTo>
                      <a:pt x="266" y="137"/>
                    </a:lnTo>
                    <a:lnTo>
                      <a:pt x="186" y="110"/>
                    </a:lnTo>
                    <a:lnTo>
                      <a:pt x="98" y="72"/>
                    </a:lnTo>
                    <a:lnTo>
                      <a:pt x="58" y="53"/>
                    </a:lnTo>
                    <a:lnTo>
                      <a:pt x="9" y="34"/>
                    </a:lnTo>
                    <a:lnTo>
                      <a:pt x="0" y="11"/>
                    </a:lnTo>
                    <a:lnTo>
                      <a:pt x="7" y="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301" name="Freeform 222"/>
              <p:cNvSpPr>
                <a:spLocks/>
              </p:cNvSpPr>
              <p:nvPr/>
            </p:nvSpPr>
            <p:spPr bwMode="auto">
              <a:xfrm flipH="1">
                <a:off x="4070" y="540"/>
                <a:ext cx="250" cy="284"/>
              </a:xfrm>
              <a:custGeom>
                <a:avLst/>
                <a:gdLst>
                  <a:gd name="T0" fmla="*/ 250 w 910"/>
                  <a:gd name="T1" fmla="*/ 7 h 1059"/>
                  <a:gd name="T2" fmla="*/ 238 w 910"/>
                  <a:gd name="T3" fmla="*/ 23 h 1059"/>
                  <a:gd name="T4" fmla="*/ 228 w 910"/>
                  <a:gd name="T5" fmla="*/ 37 h 1059"/>
                  <a:gd name="T6" fmla="*/ 218 w 910"/>
                  <a:gd name="T7" fmla="*/ 51 h 1059"/>
                  <a:gd name="T8" fmla="*/ 208 w 910"/>
                  <a:gd name="T9" fmla="*/ 63 h 1059"/>
                  <a:gd name="T10" fmla="*/ 197 w 910"/>
                  <a:gd name="T11" fmla="*/ 75 h 1059"/>
                  <a:gd name="T12" fmla="*/ 187 w 910"/>
                  <a:gd name="T13" fmla="*/ 88 h 1059"/>
                  <a:gd name="T14" fmla="*/ 175 w 910"/>
                  <a:gd name="T15" fmla="*/ 102 h 1059"/>
                  <a:gd name="T16" fmla="*/ 163 w 910"/>
                  <a:gd name="T17" fmla="*/ 117 h 1059"/>
                  <a:gd name="T18" fmla="*/ 151 w 910"/>
                  <a:gd name="T19" fmla="*/ 135 h 1059"/>
                  <a:gd name="T20" fmla="*/ 140 w 910"/>
                  <a:gd name="T21" fmla="*/ 152 h 1059"/>
                  <a:gd name="T22" fmla="*/ 128 w 910"/>
                  <a:gd name="T23" fmla="*/ 167 h 1059"/>
                  <a:gd name="T24" fmla="*/ 114 w 910"/>
                  <a:gd name="T25" fmla="*/ 182 h 1059"/>
                  <a:gd name="T26" fmla="*/ 90 w 910"/>
                  <a:gd name="T27" fmla="*/ 205 h 1059"/>
                  <a:gd name="T28" fmla="*/ 72 w 910"/>
                  <a:gd name="T29" fmla="*/ 224 h 1059"/>
                  <a:gd name="T30" fmla="*/ 54 w 910"/>
                  <a:gd name="T31" fmla="*/ 240 h 1059"/>
                  <a:gd name="T32" fmla="*/ 39 w 910"/>
                  <a:gd name="T33" fmla="*/ 253 h 1059"/>
                  <a:gd name="T34" fmla="*/ 24 w 910"/>
                  <a:gd name="T35" fmla="*/ 267 h 1059"/>
                  <a:gd name="T36" fmla="*/ 7 w 910"/>
                  <a:gd name="T37" fmla="*/ 284 h 1059"/>
                  <a:gd name="T38" fmla="*/ 1 w 910"/>
                  <a:gd name="T39" fmla="*/ 284 h 1059"/>
                  <a:gd name="T40" fmla="*/ 0 w 910"/>
                  <a:gd name="T41" fmla="*/ 281 h 1059"/>
                  <a:gd name="T42" fmla="*/ 1 w 910"/>
                  <a:gd name="T43" fmla="*/ 277 h 1059"/>
                  <a:gd name="T44" fmla="*/ 10 w 910"/>
                  <a:gd name="T45" fmla="*/ 268 h 1059"/>
                  <a:gd name="T46" fmla="*/ 18 w 910"/>
                  <a:gd name="T47" fmla="*/ 260 h 1059"/>
                  <a:gd name="T48" fmla="*/ 32 w 910"/>
                  <a:gd name="T49" fmla="*/ 245 h 1059"/>
                  <a:gd name="T50" fmla="*/ 48 w 910"/>
                  <a:gd name="T51" fmla="*/ 231 h 1059"/>
                  <a:gd name="T52" fmla="*/ 65 w 910"/>
                  <a:gd name="T53" fmla="*/ 215 h 1059"/>
                  <a:gd name="T54" fmla="*/ 82 w 910"/>
                  <a:gd name="T55" fmla="*/ 197 h 1059"/>
                  <a:gd name="T56" fmla="*/ 93 w 910"/>
                  <a:gd name="T57" fmla="*/ 183 h 1059"/>
                  <a:gd name="T58" fmla="*/ 103 w 910"/>
                  <a:gd name="T59" fmla="*/ 170 h 1059"/>
                  <a:gd name="T60" fmla="*/ 118 w 910"/>
                  <a:gd name="T61" fmla="*/ 156 h 1059"/>
                  <a:gd name="T62" fmla="*/ 129 w 910"/>
                  <a:gd name="T63" fmla="*/ 140 h 1059"/>
                  <a:gd name="T64" fmla="*/ 140 w 910"/>
                  <a:gd name="T65" fmla="*/ 124 h 1059"/>
                  <a:gd name="T66" fmla="*/ 145 w 910"/>
                  <a:gd name="T67" fmla="*/ 116 h 1059"/>
                  <a:gd name="T68" fmla="*/ 152 w 910"/>
                  <a:gd name="T69" fmla="*/ 107 h 1059"/>
                  <a:gd name="T70" fmla="*/ 164 w 910"/>
                  <a:gd name="T71" fmla="*/ 92 h 1059"/>
                  <a:gd name="T72" fmla="*/ 176 w 910"/>
                  <a:gd name="T73" fmla="*/ 79 h 1059"/>
                  <a:gd name="T74" fmla="*/ 187 w 910"/>
                  <a:gd name="T75" fmla="*/ 66 h 1059"/>
                  <a:gd name="T76" fmla="*/ 198 w 910"/>
                  <a:gd name="T77" fmla="*/ 55 h 1059"/>
                  <a:gd name="T78" fmla="*/ 209 w 910"/>
                  <a:gd name="T79" fmla="*/ 43 h 1059"/>
                  <a:gd name="T80" fmla="*/ 220 w 910"/>
                  <a:gd name="T81" fmla="*/ 31 h 1059"/>
                  <a:gd name="T82" fmla="*/ 232 w 910"/>
                  <a:gd name="T83" fmla="*/ 17 h 1059"/>
                  <a:gd name="T84" fmla="*/ 243 w 910"/>
                  <a:gd name="T85" fmla="*/ 2 h 1059"/>
                  <a:gd name="T86" fmla="*/ 249 w 910"/>
                  <a:gd name="T87" fmla="*/ 0 h 1059"/>
                  <a:gd name="T88" fmla="*/ 250 w 910"/>
                  <a:gd name="T89" fmla="*/ 7 h 1059"/>
                  <a:gd name="T90" fmla="*/ 250 w 910"/>
                  <a:gd name="T91" fmla="*/ 7 h 105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10"/>
                  <a:gd name="T139" fmla="*/ 0 h 1059"/>
                  <a:gd name="T140" fmla="*/ 910 w 910"/>
                  <a:gd name="T141" fmla="*/ 1059 h 105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10" h="1059">
                    <a:moveTo>
                      <a:pt x="910" y="25"/>
                    </a:moveTo>
                    <a:lnTo>
                      <a:pt x="868" y="86"/>
                    </a:lnTo>
                    <a:lnTo>
                      <a:pt x="830" y="139"/>
                    </a:lnTo>
                    <a:lnTo>
                      <a:pt x="794" y="189"/>
                    </a:lnTo>
                    <a:lnTo>
                      <a:pt x="756" y="234"/>
                    </a:lnTo>
                    <a:lnTo>
                      <a:pt x="718" y="280"/>
                    </a:lnTo>
                    <a:lnTo>
                      <a:pt x="680" y="327"/>
                    </a:lnTo>
                    <a:lnTo>
                      <a:pt x="638" y="379"/>
                    </a:lnTo>
                    <a:lnTo>
                      <a:pt x="595" y="438"/>
                    </a:lnTo>
                    <a:lnTo>
                      <a:pt x="549" y="504"/>
                    </a:lnTo>
                    <a:lnTo>
                      <a:pt x="509" y="565"/>
                    </a:lnTo>
                    <a:lnTo>
                      <a:pt x="467" y="624"/>
                    </a:lnTo>
                    <a:lnTo>
                      <a:pt x="414" y="679"/>
                    </a:lnTo>
                    <a:lnTo>
                      <a:pt x="328" y="765"/>
                    </a:lnTo>
                    <a:lnTo>
                      <a:pt x="262" y="837"/>
                    </a:lnTo>
                    <a:lnTo>
                      <a:pt x="197" y="894"/>
                    </a:lnTo>
                    <a:lnTo>
                      <a:pt x="142" y="943"/>
                    </a:lnTo>
                    <a:lnTo>
                      <a:pt x="87" y="995"/>
                    </a:lnTo>
                    <a:lnTo>
                      <a:pt x="26" y="1059"/>
                    </a:lnTo>
                    <a:lnTo>
                      <a:pt x="5" y="1059"/>
                    </a:lnTo>
                    <a:lnTo>
                      <a:pt x="0" y="1048"/>
                    </a:lnTo>
                    <a:lnTo>
                      <a:pt x="5" y="1034"/>
                    </a:lnTo>
                    <a:lnTo>
                      <a:pt x="36" y="1000"/>
                    </a:lnTo>
                    <a:lnTo>
                      <a:pt x="66" y="968"/>
                    </a:lnTo>
                    <a:lnTo>
                      <a:pt x="117" y="913"/>
                    </a:lnTo>
                    <a:lnTo>
                      <a:pt x="173" y="860"/>
                    </a:lnTo>
                    <a:lnTo>
                      <a:pt x="235" y="801"/>
                    </a:lnTo>
                    <a:lnTo>
                      <a:pt x="300" y="736"/>
                    </a:lnTo>
                    <a:lnTo>
                      <a:pt x="338" y="683"/>
                    </a:lnTo>
                    <a:lnTo>
                      <a:pt x="376" y="633"/>
                    </a:lnTo>
                    <a:lnTo>
                      <a:pt x="429" y="580"/>
                    </a:lnTo>
                    <a:lnTo>
                      <a:pt x="471" y="523"/>
                    </a:lnTo>
                    <a:lnTo>
                      <a:pt x="509" y="464"/>
                    </a:lnTo>
                    <a:lnTo>
                      <a:pt x="528" y="432"/>
                    </a:lnTo>
                    <a:lnTo>
                      <a:pt x="553" y="400"/>
                    </a:lnTo>
                    <a:lnTo>
                      <a:pt x="597" y="343"/>
                    </a:lnTo>
                    <a:lnTo>
                      <a:pt x="640" y="293"/>
                    </a:lnTo>
                    <a:lnTo>
                      <a:pt x="682" y="247"/>
                    </a:lnTo>
                    <a:lnTo>
                      <a:pt x="722" y="206"/>
                    </a:lnTo>
                    <a:lnTo>
                      <a:pt x="762" y="162"/>
                    </a:lnTo>
                    <a:lnTo>
                      <a:pt x="802" y="116"/>
                    </a:lnTo>
                    <a:lnTo>
                      <a:pt x="844" y="65"/>
                    </a:lnTo>
                    <a:lnTo>
                      <a:pt x="884" y="6"/>
                    </a:lnTo>
                    <a:lnTo>
                      <a:pt x="907" y="0"/>
                    </a:lnTo>
                    <a:lnTo>
                      <a:pt x="91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302" name="Freeform 223"/>
              <p:cNvSpPr>
                <a:spLocks/>
              </p:cNvSpPr>
              <p:nvPr/>
            </p:nvSpPr>
            <p:spPr bwMode="auto">
              <a:xfrm flipH="1">
                <a:off x="4015" y="614"/>
                <a:ext cx="258" cy="315"/>
              </a:xfrm>
              <a:custGeom>
                <a:avLst/>
                <a:gdLst>
                  <a:gd name="T0" fmla="*/ 258 w 939"/>
                  <a:gd name="T1" fmla="*/ 21 h 1175"/>
                  <a:gd name="T2" fmla="*/ 246 w 939"/>
                  <a:gd name="T3" fmla="*/ 66 h 1175"/>
                  <a:gd name="T4" fmla="*/ 207 w 939"/>
                  <a:gd name="T5" fmla="*/ 157 h 1175"/>
                  <a:gd name="T6" fmla="*/ 201 w 939"/>
                  <a:gd name="T7" fmla="*/ 170 h 1175"/>
                  <a:gd name="T8" fmla="*/ 196 w 939"/>
                  <a:gd name="T9" fmla="*/ 184 h 1175"/>
                  <a:gd name="T10" fmla="*/ 186 w 939"/>
                  <a:gd name="T11" fmla="*/ 195 h 1175"/>
                  <a:gd name="T12" fmla="*/ 176 w 939"/>
                  <a:gd name="T13" fmla="*/ 203 h 1175"/>
                  <a:gd name="T14" fmla="*/ 166 w 939"/>
                  <a:gd name="T15" fmla="*/ 209 h 1175"/>
                  <a:gd name="T16" fmla="*/ 156 w 939"/>
                  <a:gd name="T17" fmla="*/ 214 h 1175"/>
                  <a:gd name="T18" fmla="*/ 135 w 939"/>
                  <a:gd name="T19" fmla="*/ 225 h 1175"/>
                  <a:gd name="T20" fmla="*/ 123 w 939"/>
                  <a:gd name="T21" fmla="*/ 231 h 1175"/>
                  <a:gd name="T22" fmla="*/ 111 w 939"/>
                  <a:gd name="T23" fmla="*/ 239 h 1175"/>
                  <a:gd name="T24" fmla="*/ 95 w 939"/>
                  <a:gd name="T25" fmla="*/ 251 h 1175"/>
                  <a:gd name="T26" fmla="*/ 81 w 939"/>
                  <a:gd name="T27" fmla="*/ 264 h 1175"/>
                  <a:gd name="T28" fmla="*/ 67 w 939"/>
                  <a:gd name="T29" fmla="*/ 276 h 1175"/>
                  <a:gd name="T30" fmla="*/ 51 w 939"/>
                  <a:gd name="T31" fmla="*/ 289 h 1175"/>
                  <a:gd name="T32" fmla="*/ 39 w 939"/>
                  <a:gd name="T33" fmla="*/ 297 h 1175"/>
                  <a:gd name="T34" fmla="*/ 29 w 939"/>
                  <a:gd name="T35" fmla="*/ 303 h 1175"/>
                  <a:gd name="T36" fmla="*/ 18 w 939"/>
                  <a:gd name="T37" fmla="*/ 309 h 1175"/>
                  <a:gd name="T38" fmla="*/ 6 w 939"/>
                  <a:gd name="T39" fmla="*/ 315 h 1175"/>
                  <a:gd name="T40" fmla="*/ 0 w 939"/>
                  <a:gd name="T41" fmla="*/ 312 h 1175"/>
                  <a:gd name="T42" fmla="*/ 2 w 939"/>
                  <a:gd name="T43" fmla="*/ 306 h 1175"/>
                  <a:gd name="T44" fmla="*/ 19 w 939"/>
                  <a:gd name="T45" fmla="*/ 293 h 1175"/>
                  <a:gd name="T46" fmla="*/ 35 w 939"/>
                  <a:gd name="T47" fmla="*/ 278 h 1175"/>
                  <a:gd name="T48" fmla="*/ 54 w 939"/>
                  <a:gd name="T49" fmla="*/ 265 h 1175"/>
                  <a:gd name="T50" fmla="*/ 70 w 939"/>
                  <a:gd name="T51" fmla="*/ 250 h 1175"/>
                  <a:gd name="T52" fmla="*/ 88 w 939"/>
                  <a:gd name="T53" fmla="*/ 236 h 1175"/>
                  <a:gd name="T54" fmla="*/ 106 w 939"/>
                  <a:gd name="T55" fmla="*/ 223 h 1175"/>
                  <a:gd name="T56" fmla="*/ 182 w 939"/>
                  <a:gd name="T57" fmla="*/ 167 h 1175"/>
                  <a:gd name="T58" fmla="*/ 191 w 939"/>
                  <a:gd name="T59" fmla="*/ 145 h 1175"/>
                  <a:gd name="T60" fmla="*/ 202 w 939"/>
                  <a:gd name="T61" fmla="*/ 121 h 1175"/>
                  <a:gd name="T62" fmla="*/ 213 w 939"/>
                  <a:gd name="T63" fmla="*/ 100 h 1175"/>
                  <a:gd name="T64" fmla="*/ 223 w 939"/>
                  <a:gd name="T65" fmla="*/ 79 h 1175"/>
                  <a:gd name="T66" fmla="*/ 229 w 939"/>
                  <a:gd name="T67" fmla="*/ 67 h 1175"/>
                  <a:gd name="T68" fmla="*/ 236 w 939"/>
                  <a:gd name="T69" fmla="*/ 54 h 1175"/>
                  <a:gd name="T70" fmla="*/ 243 w 939"/>
                  <a:gd name="T71" fmla="*/ 28 h 1175"/>
                  <a:gd name="T72" fmla="*/ 248 w 939"/>
                  <a:gd name="T73" fmla="*/ 0 h 1175"/>
                  <a:gd name="T74" fmla="*/ 254 w 939"/>
                  <a:gd name="T75" fmla="*/ 7 h 1175"/>
                  <a:gd name="T76" fmla="*/ 258 w 939"/>
                  <a:gd name="T77" fmla="*/ 21 h 1175"/>
                  <a:gd name="T78" fmla="*/ 258 w 939"/>
                  <a:gd name="T79" fmla="*/ 21 h 117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39"/>
                  <a:gd name="T121" fmla="*/ 0 h 1175"/>
                  <a:gd name="T122" fmla="*/ 939 w 939"/>
                  <a:gd name="T123" fmla="*/ 1175 h 117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39" h="1175">
                    <a:moveTo>
                      <a:pt x="939" y="80"/>
                    </a:moveTo>
                    <a:lnTo>
                      <a:pt x="897" y="247"/>
                    </a:lnTo>
                    <a:lnTo>
                      <a:pt x="755" y="584"/>
                    </a:lnTo>
                    <a:lnTo>
                      <a:pt x="732" y="635"/>
                    </a:lnTo>
                    <a:lnTo>
                      <a:pt x="713" y="688"/>
                    </a:lnTo>
                    <a:lnTo>
                      <a:pt x="677" y="726"/>
                    </a:lnTo>
                    <a:lnTo>
                      <a:pt x="642" y="757"/>
                    </a:lnTo>
                    <a:lnTo>
                      <a:pt x="604" y="781"/>
                    </a:lnTo>
                    <a:lnTo>
                      <a:pt x="568" y="800"/>
                    </a:lnTo>
                    <a:lnTo>
                      <a:pt x="490" y="838"/>
                    </a:lnTo>
                    <a:lnTo>
                      <a:pt x="448" y="861"/>
                    </a:lnTo>
                    <a:lnTo>
                      <a:pt x="405" y="890"/>
                    </a:lnTo>
                    <a:lnTo>
                      <a:pt x="346" y="937"/>
                    </a:lnTo>
                    <a:lnTo>
                      <a:pt x="296" y="983"/>
                    </a:lnTo>
                    <a:lnTo>
                      <a:pt x="245" y="1030"/>
                    </a:lnTo>
                    <a:lnTo>
                      <a:pt x="184" y="1078"/>
                    </a:lnTo>
                    <a:lnTo>
                      <a:pt x="142" y="1106"/>
                    </a:lnTo>
                    <a:lnTo>
                      <a:pt x="104" y="1129"/>
                    </a:lnTo>
                    <a:lnTo>
                      <a:pt x="66" y="1152"/>
                    </a:lnTo>
                    <a:lnTo>
                      <a:pt x="21" y="1175"/>
                    </a:lnTo>
                    <a:lnTo>
                      <a:pt x="0" y="1165"/>
                    </a:lnTo>
                    <a:lnTo>
                      <a:pt x="7" y="1143"/>
                    </a:lnTo>
                    <a:lnTo>
                      <a:pt x="70" y="1093"/>
                    </a:lnTo>
                    <a:lnTo>
                      <a:pt x="129" y="1038"/>
                    </a:lnTo>
                    <a:lnTo>
                      <a:pt x="195" y="987"/>
                    </a:lnTo>
                    <a:lnTo>
                      <a:pt x="256" y="933"/>
                    </a:lnTo>
                    <a:lnTo>
                      <a:pt x="319" y="880"/>
                    </a:lnTo>
                    <a:lnTo>
                      <a:pt x="384" y="831"/>
                    </a:lnTo>
                    <a:lnTo>
                      <a:pt x="661" y="622"/>
                    </a:lnTo>
                    <a:lnTo>
                      <a:pt x="694" y="542"/>
                    </a:lnTo>
                    <a:lnTo>
                      <a:pt x="737" y="453"/>
                    </a:lnTo>
                    <a:lnTo>
                      <a:pt x="775" y="373"/>
                    </a:lnTo>
                    <a:lnTo>
                      <a:pt x="813" y="293"/>
                    </a:lnTo>
                    <a:lnTo>
                      <a:pt x="834" y="249"/>
                    </a:lnTo>
                    <a:lnTo>
                      <a:pt x="859" y="203"/>
                    </a:lnTo>
                    <a:lnTo>
                      <a:pt x="884" y="103"/>
                    </a:lnTo>
                    <a:lnTo>
                      <a:pt x="901" y="0"/>
                    </a:lnTo>
                    <a:lnTo>
                      <a:pt x="926" y="25"/>
                    </a:lnTo>
                    <a:lnTo>
                      <a:pt x="939" y="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303" name="Freeform 224"/>
              <p:cNvSpPr>
                <a:spLocks/>
              </p:cNvSpPr>
              <p:nvPr/>
            </p:nvSpPr>
            <p:spPr bwMode="auto">
              <a:xfrm flipH="1">
                <a:off x="3902" y="548"/>
                <a:ext cx="226" cy="429"/>
              </a:xfrm>
              <a:custGeom>
                <a:avLst/>
                <a:gdLst>
                  <a:gd name="T0" fmla="*/ 137 w 826"/>
                  <a:gd name="T1" fmla="*/ 27 h 1596"/>
                  <a:gd name="T2" fmla="*/ 137 w 826"/>
                  <a:gd name="T3" fmla="*/ 59 h 1596"/>
                  <a:gd name="T4" fmla="*/ 133 w 826"/>
                  <a:gd name="T5" fmla="*/ 187 h 1596"/>
                  <a:gd name="T6" fmla="*/ 153 w 826"/>
                  <a:gd name="T7" fmla="*/ 231 h 1596"/>
                  <a:gd name="T8" fmla="*/ 172 w 826"/>
                  <a:gd name="T9" fmla="*/ 265 h 1596"/>
                  <a:gd name="T10" fmla="*/ 191 w 826"/>
                  <a:gd name="T11" fmla="*/ 298 h 1596"/>
                  <a:gd name="T12" fmla="*/ 208 w 826"/>
                  <a:gd name="T13" fmla="*/ 323 h 1596"/>
                  <a:gd name="T14" fmla="*/ 226 w 826"/>
                  <a:gd name="T15" fmla="*/ 373 h 1596"/>
                  <a:gd name="T16" fmla="*/ 218 w 826"/>
                  <a:gd name="T17" fmla="*/ 396 h 1596"/>
                  <a:gd name="T18" fmla="*/ 189 w 826"/>
                  <a:gd name="T19" fmla="*/ 421 h 1596"/>
                  <a:gd name="T20" fmla="*/ 142 w 826"/>
                  <a:gd name="T21" fmla="*/ 425 h 1596"/>
                  <a:gd name="T22" fmla="*/ 103 w 826"/>
                  <a:gd name="T23" fmla="*/ 429 h 1596"/>
                  <a:gd name="T24" fmla="*/ 89 w 826"/>
                  <a:gd name="T25" fmla="*/ 415 h 1596"/>
                  <a:gd name="T26" fmla="*/ 69 w 826"/>
                  <a:gd name="T27" fmla="*/ 397 h 1596"/>
                  <a:gd name="T28" fmla="*/ 51 w 826"/>
                  <a:gd name="T29" fmla="*/ 384 h 1596"/>
                  <a:gd name="T30" fmla="*/ 33 w 826"/>
                  <a:gd name="T31" fmla="*/ 373 h 1596"/>
                  <a:gd name="T32" fmla="*/ 14 w 826"/>
                  <a:gd name="T33" fmla="*/ 362 h 1596"/>
                  <a:gd name="T34" fmla="*/ 0 w 826"/>
                  <a:gd name="T35" fmla="*/ 351 h 1596"/>
                  <a:gd name="T36" fmla="*/ 89 w 826"/>
                  <a:gd name="T37" fmla="*/ 388 h 1596"/>
                  <a:gd name="T38" fmla="*/ 142 w 826"/>
                  <a:gd name="T39" fmla="*/ 413 h 1596"/>
                  <a:gd name="T40" fmla="*/ 193 w 826"/>
                  <a:gd name="T41" fmla="*/ 401 h 1596"/>
                  <a:gd name="T42" fmla="*/ 212 w 826"/>
                  <a:gd name="T43" fmla="*/ 365 h 1596"/>
                  <a:gd name="T44" fmla="*/ 204 w 826"/>
                  <a:gd name="T45" fmla="*/ 335 h 1596"/>
                  <a:gd name="T46" fmla="*/ 191 w 826"/>
                  <a:gd name="T47" fmla="*/ 314 h 1596"/>
                  <a:gd name="T48" fmla="*/ 173 w 826"/>
                  <a:gd name="T49" fmla="*/ 287 h 1596"/>
                  <a:gd name="T50" fmla="*/ 156 w 826"/>
                  <a:gd name="T51" fmla="*/ 254 h 1596"/>
                  <a:gd name="T52" fmla="*/ 140 w 826"/>
                  <a:gd name="T53" fmla="*/ 225 h 1596"/>
                  <a:gd name="T54" fmla="*/ 118 w 826"/>
                  <a:gd name="T55" fmla="*/ 191 h 1596"/>
                  <a:gd name="T56" fmla="*/ 122 w 826"/>
                  <a:gd name="T57" fmla="*/ 152 h 1596"/>
                  <a:gd name="T58" fmla="*/ 129 w 826"/>
                  <a:gd name="T59" fmla="*/ 59 h 1596"/>
                  <a:gd name="T60" fmla="*/ 129 w 826"/>
                  <a:gd name="T61" fmla="*/ 29 h 1596"/>
                  <a:gd name="T62" fmla="*/ 123 w 826"/>
                  <a:gd name="T63" fmla="*/ 0 h 1596"/>
                  <a:gd name="T64" fmla="*/ 129 w 826"/>
                  <a:gd name="T65" fmla="*/ 3 h 15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6"/>
                  <a:gd name="T100" fmla="*/ 0 h 1596"/>
                  <a:gd name="T101" fmla="*/ 826 w 826"/>
                  <a:gd name="T102" fmla="*/ 1596 h 15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6" h="1596">
                    <a:moveTo>
                      <a:pt x="470" y="11"/>
                    </a:moveTo>
                    <a:lnTo>
                      <a:pt x="502" y="101"/>
                    </a:lnTo>
                    <a:lnTo>
                      <a:pt x="506" y="159"/>
                    </a:lnTo>
                    <a:lnTo>
                      <a:pt x="502" y="218"/>
                    </a:lnTo>
                    <a:lnTo>
                      <a:pt x="508" y="424"/>
                    </a:lnTo>
                    <a:lnTo>
                      <a:pt x="485" y="696"/>
                    </a:lnTo>
                    <a:lnTo>
                      <a:pt x="518" y="777"/>
                    </a:lnTo>
                    <a:lnTo>
                      <a:pt x="559" y="861"/>
                    </a:lnTo>
                    <a:lnTo>
                      <a:pt x="596" y="927"/>
                    </a:lnTo>
                    <a:lnTo>
                      <a:pt x="628" y="986"/>
                    </a:lnTo>
                    <a:lnTo>
                      <a:pt x="660" y="1045"/>
                    </a:lnTo>
                    <a:lnTo>
                      <a:pt x="698" y="1110"/>
                    </a:lnTo>
                    <a:lnTo>
                      <a:pt x="729" y="1156"/>
                    </a:lnTo>
                    <a:lnTo>
                      <a:pt x="759" y="1201"/>
                    </a:lnTo>
                    <a:lnTo>
                      <a:pt x="807" y="1294"/>
                    </a:lnTo>
                    <a:lnTo>
                      <a:pt x="826" y="1386"/>
                    </a:lnTo>
                    <a:lnTo>
                      <a:pt x="818" y="1431"/>
                    </a:lnTo>
                    <a:lnTo>
                      <a:pt x="795" y="1475"/>
                    </a:lnTo>
                    <a:lnTo>
                      <a:pt x="746" y="1539"/>
                    </a:lnTo>
                    <a:lnTo>
                      <a:pt x="691" y="1568"/>
                    </a:lnTo>
                    <a:lnTo>
                      <a:pt x="637" y="1579"/>
                    </a:lnTo>
                    <a:lnTo>
                      <a:pt x="518" y="1581"/>
                    </a:lnTo>
                    <a:lnTo>
                      <a:pt x="447" y="1593"/>
                    </a:lnTo>
                    <a:lnTo>
                      <a:pt x="377" y="1596"/>
                    </a:lnTo>
                    <a:lnTo>
                      <a:pt x="358" y="1587"/>
                    </a:lnTo>
                    <a:lnTo>
                      <a:pt x="326" y="1545"/>
                    </a:lnTo>
                    <a:lnTo>
                      <a:pt x="289" y="1503"/>
                    </a:lnTo>
                    <a:lnTo>
                      <a:pt x="253" y="1477"/>
                    </a:lnTo>
                    <a:lnTo>
                      <a:pt x="219" y="1452"/>
                    </a:lnTo>
                    <a:lnTo>
                      <a:pt x="187" y="1427"/>
                    </a:lnTo>
                    <a:lnTo>
                      <a:pt x="154" y="1406"/>
                    </a:lnTo>
                    <a:lnTo>
                      <a:pt x="122" y="1386"/>
                    </a:lnTo>
                    <a:lnTo>
                      <a:pt x="88" y="1366"/>
                    </a:lnTo>
                    <a:lnTo>
                      <a:pt x="52" y="1347"/>
                    </a:lnTo>
                    <a:lnTo>
                      <a:pt x="10" y="1328"/>
                    </a:lnTo>
                    <a:lnTo>
                      <a:pt x="0" y="1306"/>
                    </a:lnTo>
                    <a:lnTo>
                      <a:pt x="21" y="1296"/>
                    </a:lnTo>
                    <a:lnTo>
                      <a:pt x="327" y="1443"/>
                    </a:lnTo>
                    <a:lnTo>
                      <a:pt x="398" y="1517"/>
                    </a:lnTo>
                    <a:lnTo>
                      <a:pt x="518" y="1536"/>
                    </a:lnTo>
                    <a:lnTo>
                      <a:pt x="616" y="1530"/>
                    </a:lnTo>
                    <a:lnTo>
                      <a:pt x="706" y="1490"/>
                    </a:lnTo>
                    <a:lnTo>
                      <a:pt x="750" y="1433"/>
                    </a:lnTo>
                    <a:lnTo>
                      <a:pt x="776" y="1359"/>
                    </a:lnTo>
                    <a:lnTo>
                      <a:pt x="761" y="1283"/>
                    </a:lnTo>
                    <a:lnTo>
                      <a:pt x="744" y="1245"/>
                    </a:lnTo>
                    <a:lnTo>
                      <a:pt x="723" y="1205"/>
                    </a:lnTo>
                    <a:lnTo>
                      <a:pt x="698" y="1167"/>
                    </a:lnTo>
                    <a:lnTo>
                      <a:pt x="673" y="1129"/>
                    </a:lnTo>
                    <a:lnTo>
                      <a:pt x="634" y="1066"/>
                    </a:lnTo>
                    <a:lnTo>
                      <a:pt x="601" y="1005"/>
                    </a:lnTo>
                    <a:lnTo>
                      <a:pt x="569" y="945"/>
                    </a:lnTo>
                    <a:lnTo>
                      <a:pt x="531" y="878"/>
                    </a:lnTo>
                    <a:lnTo>
                      <a:pt x="510" y="838"/>
                    </a:lnTo>
                    <a:lnTo>
                      <a:pt x="481" y="800"/>
                    </a:lnTo>
                    <a:lnTo>
                      <a:pt x="432" y="711"/>
                    </a:lnTo>
                    <a:lnTo>
                      <a:pt x="430" y="633"/>
                    </a:lnTo>
                    <a:lnTo>
                      <a:pt x="445" y="566"/>
                    </a:lnTo>
                    <a:lnTo>
                      <a:pt x="478" y="420"/>
                    </a:lnTo>
                    <a:lnTo>
                      <a:pt x="472" y="218"/>
                    </a:lnTo>
                    <a:lnTo>
                      <a:pt x="476" y="163"/>
                    </a:lnTo>
                    <a:lnTo>
                      <a:pt x="472" y="108"/>
                    </a:lnTo>
                    <a:lnTo>
                      <a:pt x="441" y="21"/>
                    </a:lnTo>
                    <a:lnTo>
                      <a:pt x="451" y="0"/>
                    </a:lnTo>
                    <a:lnTo>
                      <a:pt x="47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304" name="Freeform 225"/>
              <p:cNvSpPr>
                <a:spLocks/>
              </p:cNvSpPr>
              <p:nvPr/>
            </p:nvSpPr>
            <p:spPr bwMode="auto">
              <a:xfrm flipH="1">
                <a:off x="4109" y="820"/>
                <a:ext cx="30" cy="104"/>
              </a:xfrm>
              <a:custGeom>
                <a:avLst/>
                <a:gdLst>
                  <a:gd name="T0" fmla="*/ 23 w 113"/>
                  <a:gd name="T1" fmla="*/ 0 h 386"/>
                  <a:gd name="T2" fmla="*/ 29 w 113"/>
                  <a:gd name="T3" fmla="*/ 14 h 386"/>
                  <a:gd name="T4" fmla="*/ 30 w 113"/>
                  <a:gd name="T5" fmla="*/ 30 h 386"/>
                  <a:gd name="T6" fmla="*/ 26 w 113"/>
                  <a:gd name="T7" fmla="*/ 47 h 386"/>
                  <a:gd name="T8" fmla="*/ 19 w 113"/>
                  <a:gd name="T9" fmla="*/ 61 h 386"/>
                  <a:gd name="T10" fmla="*/ 13 w 113"/>
                  <a:gd name="T11" fmla="*/ 80 h 386"/>
                  <a:gd name="T12" fmla="*/ 9 w 113"/>
                  <a:gd name="T13" fmla="*/ 100 h 386"/>
                  <a:gd name="T14" fmla="*/ 4 w 113"/>
                  <a:gd name="T15" fmla="*/ 104 h 386"/>
                  <a:gd name="T16" fmla="*/ 0 w 113"/>
                  <a:gd name="T17" fmla="*/ 99 h 386"/>
                  <a:gd name="T18" fmla="*/ 2 w 113"/>
                  <a:gd name="T19" fmla="*/ 77 h 386"/>
                  <a:gd name="T20" fmla="*/ 10 w 113"/>
                  <a:gd name="T21" fmla="*/ 55 h 386"/>
                  <a:gd name="T22" fmla="*/ 14 w 113"/>
                  <a:gd name="T23" fmla="*/ 34 h 386"/>
                  <a:gd name="T24" fmla="*/ 10 w 113"/>
                  <a:gd name="T25" fmla="*/ 24 h 386"/>
                  <a:gd name="T26" fmla="*/ 4 w 113"/>
                  <a:gd name="T27" fmla="*/ 14 h 386"/>
                  <a:gd name="T28" fmla="*/ 5 w 113"/>
                  <a:gd name="T29" fmla="*/ 10 h 386"/>
                  <a:gd name="T30" fmla="*/ 11 w 113"/>
                  <a:gd name="T31" fmla="*/ 4 h 386"/>
                  <a:gd name="T32" fmla="*/ 18 w 113"/>
                  <a:gd name="T33" fmla="*/ 0 h 386"/>
                  <a:gd name="T34" fmla="*/ 23 w 113"/>
                  <a:gd name="T35" fmla="*/ 0 h 386"/>
                  <a:gd name="T36" fmla="*/ 23 w 113"/>
                  <a:gd name="T37" fmla="*/ 0 h 3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3"/>
                  <a:gd name="T58" fmla="*/ 0 h 386"/>
                  <a:gd name="T59" fmla="*/ 113 w 113"/>
                  <a:gd name="T60" fmla="*/ 386 h 38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3" h="386">
                    <a:moveTo>
                      <a:pt x="86" y="0"/>
                    </a:moveTo>
                    <a:lnTo>
                      <a:pt x="111" y="51"/>
                    </a:lnTo>
                    <a:lnTo>
                      <a:pt x="113" y="112"/>
                    </a:lnTo>
                    <a:lnTo>
                      <a:pt x="99" y="175"/>
                    </a:lnTo>
                    <a:lnTo>
                      <a:pt x="73" y="226"/>
                    </a:lnTo>
                    <a:lnTo>
                      <a:pt x="50" y="296"/>
                    </a:lnTo>
                    <a:lnTo>
                      <a:pt x="33" y="373"/>
                    </a:lnTo>
                    <a:lnTo>
                      <a:pt x="14" y="386"/>
                    </a:lnTo>
                    <a:lnTo>
                      <a:pt x="0" y="367"/>
                    </a:lnTo>
                    <a:lnTo>
                      <a:pt x="8" y="285"/>
                    </a:lnTo>
                    <a:lnTo>
                      <a:pt x="37" y="203"/>
                    </a:lnTo>
                    <a:lnTo>
                      <a:pt x="52" y="127"/>
                    </a:lnTo>
                    <a:lnTo>
                      <a:pt x="37" y="89"/>
                    </a:lnTo>
                    <a:lnTo>
                      <a:pt x="14" y="53"/>
                    </a:lnTo>
                    <a:lnTo>
                      <a:pt x="18" y="36"/>
                    </a:lnTo>
                    <a:lnTo>
                      <a:pt x="40" y="15"/>
                    </a:lnTo>
                    <a:lnTo>
                      <a:pt x="67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305" name="Freeform 226"/>
              <p:cNvSpPr>
                <a:spLocks/>
              </p:cNvSpPr>
              <p:nvPr/>
            </p:nvSpPr>
            <p:spPr bwMode="auto">
              <a:xfrm flipH="1">
                <a:off x="4152" y="878"/>
                <a:ext cx="54" cy="41"/>
              </a:xfrm>
              <a:custGeom>
                <a:avLst/>
                <a:gdLst>
                  <a:gd name="T0" fmla="*/ 3 w 196"/>
                  <a:gd name="T1" fmla="*/ 1 h 154"/>
                  <a:gd name="T2" fmla="*/ 14 w 196"/>
                  <a:gd name="T3" fmla="*/ 0 h 154"/>
                  <a:gd name="T4" fmla="*/ 22 w 196"/>
                  <a:gd name="T5" fmla="*/ 5 h 154"/>
                  <a:gd name="T6" fmla="*/ 37 w 196"/>
                  <a:gd name="T7" fmla="*/ 21 h 154"/>
                  <a:gd name="T8" fmla="*/ 52 w 196"/>
                  <a:gd name="T9" fmla="*/ 32 h 154"/>
                  <a:gd name="T10" fmla="*/ 54 w 196"/>
                  <a:gd name="T11" fmla="*/ 39 h 154"/>
                  <a:gd name="T12" fmla="*/ 48 w 196"/>
                  <a:gd name="T13" fmla="*/ 41 h 154"/>
                  <a:gd name="T14" fmla="*/ 29 w 196"/>
                  <a:gd name="T15" fmla="*/ 32 h 154"/>
                  <a:gd name="T16" fmla="*/ 18 w 196"/>
                  <a:gd name="T17" fmla="*/ 16 h 154"/>
                  <a:gd name="T18" fmla="*/ 13 w 196"/>
                  <a:gd name="T19" fmla="*/ 10 h 154"/>
                  <a:gd name="T20" fmla="*/ 5 w 196"/>
                  <a:gd name="T21" fmla="*/ 10 h 154"/>
                  <a:gd name="T22" fmla="*/ 0 w 196"/>
                  <a:gd name="T23" fmla="*/ 6 h 154"/>
                  <a:gd name="T24" fmla="*/ 3 w 196"/>
                  <a:gd name="T25" fmla="*/ 1 h 154"/>
                  <a:gd name="T26" fmla="*/ 3 w 196"/>
                  <a:gd name="T27" fmla="*/ 1 h 1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6"/>
                  <a:gd name="T43" fmla="*/ 0 h 154"/>
                  <a:gd name="T44" fmla="*/ 196 w 196"/>
                  <a:gd name="T45" fmla="*/ 154 h 15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6" h="154">
                    <a:moveTo>
                      <a:pt x="11" y="2"/>
                    </a:moveTo>
                    <a:lnTo>
                      <a:pt x="49" y="0"/>
                    </a:lnTo>
                    <a:lnTo>
                      <a:pt x="80" y="17"/>
                    </a:lnTo>
                    <a:lnTo>
                      <a:pt x="133" y="80"/>
                    </a:lnTo>
                    <a:lnTo>
                      <a:pt x="190" y="121"/>
                    </a:lnTo>
                    <a:lnTo>
                      <a:pt x="196" y="146"/>
                    </a:lnTo>
                    <a:lnTo>
                      <a:pt x="173" y="154"/>
                    </a:lnTo>
                    <a:lnTo>
                      <a:pt x="105" y="120"/>
                    </a:lnTo>
                    <a:lnTo>
                      <a:pt x="67" y="59"/>
                    </a:lnTo>
                    <a:lnTo>
                      <a:pt x="48" y="38"/>
                    </a:lnTo>
                    <a:lnTo>
                      <a:pt x="19" y="36"/>
                    </a:lnTo>
                    <a:lnTo>
                      <a:pt x="0" y="23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306" name="Freeform 227"/>
              <p:cNvSpPr>
                <a:spLocks/>
              </p:cNvSpPr>
              <p:nvPr/>
            </p:nvSpPr>
            <p:spPr bwMode="auto">
              <a:xfrm flipH="1">
                <a:off x="4545" y="772"/>
                <a:ext cx="76" cy="37"/>
              </a:xfrm>
              <a:custGeom>
                <a:avLst/>
                <a:gdLst>
                  <a:gd name="T0" fmla="*/ 8 w 278"/>
                  <a:gd name="T1" fmla="*/ 2 h 137"/>
                  <a:gd name="T2" fmla="*/ 13 w 278"/>
                  <a:gd name="T3" fmla="*/ 7 h 137"/>
                  <a:gd name="T4" fmla="*/ 19 w 278"/>
                  <a:gd name="T5" fmla="*/ 9 h 137"/>
                  <a:gd name="T6" fmla="*/ 33 w 278"/>
                  <a:gd name="T7" fmla="*/ 15 h 137"/>
                  <a:gd name="T8" fmla="*/ 42 w 278"/>
                  <a:gd name="T9" fmla="*/ 22 h 137"/>
                  <a:gd name="T10" fmla="*/ 51 w 278"/>
                  <a:gd name="T11" fmla="*/ 26 h 137"/>
                  <a:gd name="T12" fmla="*/ 71 w 278"/>
                  <a:gd name="T13" fmla="*/ 28 h 137"/>
                  <a:gd name="T14" fmla="*/ 76 w 278"/>
                  <a:gd name="T15" fmla="*/ 31 h 137"/>
                  <a:gd name="T16" fmla="*/ 72 w 278"/>
                  <a:gd name="T17" fmla="*/ 37 h 137"/>
                  <a:gd name="T18" fmla="*/ 49 w 278"/>
                  <a:gd name="T19" fmla="*/ 36 h 137"/>
                  <a:gd name="T20" fmla="*/ 28 w 278"/>
                  <a:gd name="T21" fmla="*/ 23 h 137"/>
                  <a:gd name="T22" fmla="*/ 0 w 278"/>
                  <a:gd name="T23" fmla="*/ 7 h 137"/>
                  <a:gd name="T24" fmla="*/ 1 w 278"/>
                  <a:gd name="T25" fmla="*/ 0 h 137"/>
                  <a:gd name="T26" fmla="*/ 8 w 278"/>
                  <a:gd name="T27" fmla="*/ 2 h 137"/>
                  <a:gd name="T28" fmla="*/ 8 w 278"/>
                  <a:gd name="T29" fmla="*/ 2 h 1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78"/>
                  <a:gd name="T46" fmla="*/ 0 h 137"/>
                  <a:gd name="T47" fmla="*/ 278 w 278"/>
                  <a:gd name="T48" fmla="*/ 137 h 1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78" h="137">
                    <a:moveTo>
                      <a:pt x="29" y="6"/>
                    </a:moveTo>
                    <a:lnTo>
                      <a:pt x="48" y="25"/>
                    </a:lnTo>
                    <a:lnTo>
                      <a:pt x="71" y="35"/>
                    </a:lnTo>
                    <a:lnTo>
                      <a:pt x="120" y="55"/>
                    </a:lnTo>
                    <a:lnTo>
                      <a:pt x="152" y="80"/>
                    </a:lnTo>
                    <a:lnTo>
                      <a:pt x="185" y="97"/>
                    </a:lnTo>
                    <a:lnTo>
                      <a:pt x="259" y="103"/>
                    </a:lnTo>
                    <a:lnTo>
                      <a:pt x="278" y="116"/>
                    </a:lnTo>
                    <a:lnTo>
                      <a:pt x="265" y="137"/>
                    </a:lnTo>
                    <a:lnTo>
                      <a:pt x="179" y="132"/>
                    </a:lnTo>
                    <a:lnTo>
                      <a:pt x="103" y="84"/>
                    </a:lnTo>
                    <a:lnTo>
                      <a:pt x="0" y="27"/>
                    </a:lnTo>
                    <a:lnTo>
                      <a:pt x="4" y="0"/>
                    </a:lnTo>
                    <a:lnTo>
                      <a:pt x="29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307" name="Freeform 228"/>
              <p:cNvSpPr>
                <a:spLocks/>
              </p:cNvSpPr>
              <p:nvPr/>
            </p:nvSpPr>
            <p:spPr bwMode="auto">
              <a:xfrm flipH="1">
                <a:off x="4545" y="758"/>
                <a:ext cx="72" cy="20"/>
              </a:xfrm>
              <a:custGeom>
                <a:avLst/>
                <a:gdLst>
                  <a:gd name="T0" fmla="*/ 4 w 264"/>
                  <a:gd name="T1" fmla="*/ 1 h 76"/>
                  <a:gd name="T2" fmla="*/ 39 w 264"/>
                  <a:gd name="T3" fmla="*/ 0 h 76"/>
                  <a:gd name="T4" fmla="*/ 71 w 264"/>
                  <a:gd name="T5" fmla="*/ 13 h 76"/>
                  <a:gd name="T6" fmla="*/ 72 w 264"/>
                  <a:gd name="T7" fmla="*/ 19 h 76"/>
                  <a:gd name="T8" fmla="*/ 66 w 264"/>
                  <a:gd name="T9" fmla="*/ 20 h 76"/>
                  <a:gd name="T10" fmla="*/ 58 w 264"/>
                  <a:gd name="T11" fmla="*/ 15 h 76"/>
                  <a:gd name="T12" fmla="*/ 51 w 264"/>
                  <a:gd name="T13" fmla="*/ 12 h 76"/>
                  <a:gd name="T14" fmla="*/ 37 w 264"/>
                  <a:gd name="T15" fmla="*/ 9 h 76"/>
                  <a:gd name="T16" fmla="*/ 5 w 264"/>
                  <a:gd name="T17" fmla="*/ 9 h 76"/>
                  <a:gd name="T18" fmla="*/ 0 w 264"/>
                  <a:gd name="T19" fmla="*/ 5 h 76"/>
                  <a:gd name="T20" fmla="*/ 4 w 264"/>
                  <a:gd name="T21" fmla="*/ 1 h 76"/>
                  <a:gd name="T22" fmla="*/ 4 w 264"/>
                  <a:gd name="T23" fmla="*/ 1 h 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4"/>
                  <a:gd name="T37" fmla="*/ 0 h 76"/>
                  <a:gd name="T38" fmla="*/ 264 w 264"/>
                  <a:gd name="T39" fmla="*/ 76 h 7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4" h="76">
                    <a:moveTo>
                      <a:pt x="15" y="2"/>
                    </a:moveTo>
                    <a:lnTo>
                      <a:pt x="144" y="0"/>
                    </a:lnTo>
                    <a:lnTo>
                      <a:pt x="260" y="48"/>
                    </a:lnTo>
                    <a:lnTo>
                      <a:pt x="264" y="72"/>
                    </a:lnTo>
                    <a:lnTo>
                      <a:pt x="243" y="76"/>
                    </a:lnTo>
                    <a:lnTo>
                      <a:pt x="214" y="57"/>
                    </a:lnTo>
                    <a:lnTo>
                      <a:pt x="188" y="46"/>
                    </a:lnTo>
                    <a:lnTo>
                      <a:pt x="135" y="34"/>
                    </a:lnTo>
                    <a:lnTo>
                      <a:pt x="17" y="36"/>
                    </a:lnTo>
                    <a:lnTo>
                      <a:pt x="0" y="19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308" name="Freeform 229"/>
              <p:cNvSpPr>
                <a:spLocks/>
              </p:cNvSpPr>
              <p:nvPr/>
            </p:nvSpPr>
            <p:spPr bwMode="auto">
              <a:xfrm flipH="1">
                <a:off x="4596" y="809"/>
                <a:ext cx="60" cy="60"/>
              </a:xfrm>
              <a:custGeom>
                <a:avLst/>
                <a:gdLst>
                  <a:gd name="T0" fmla="*/ 60 w 219"/>
                  <a:gd name="T1" fmla="*/ 7 h 225"/>
                  <a:gd name="T2" fmla="*/ 42 w 219"/>
                  <a:gd name="T3" fmla="*/ 22 h 225"/>
                  <a:gd name="T4" fmla="*/ 32 w 219"/>
                  <a:gd name="T5" fmla="*/ 27 h 225"/>
                  <a:gd name="T6" fmla="*/ 21 w 219"/>
                  <a:gd name="T7" fmla="*/ 32 h 225"/>
                  <a:gd name="T8" fmla="*/ 10 w 219"/>
                  <a:gd name="T9" fmla="*/ 42 h 225"/>
                  <a:gd name="T10" fmla="*/ 10 w 219"/>
                  <a:gd name="T11" fmla="*/ 53 h 225"/>
                  <a:gd name="T12" fmla="*/ 10 w 219"/>
                  <a:gd name="T13" fmla="*/ 59 h 225"/>
                  <a:gd name="T14" fmla="*/ 4 w 219"/>
                  <a:gd name="T15" fmla="*/ 60 h 225"/>
                  <a:gd name="T16" fmla="*/ 0 w 219"/>
                  <a:gd name="T17" fmla="*/ 51 h 225"/>
                  <a:gd name="T18" fmla="*/ 2 w 219"/>
                  <a:gd name="T19" fmla="*/ 41 h 225"/>
                  <a:gd name="T20" fmla="*/ 9 w 219"/>
                  <a:gd name="T21" fmla="*/ 30 h 225"/>
                  <a:gd name="T22" fmla="*/ 18 w 219"/>
                  <a:gd name="T23" fmla="*/ 23 h 225"/>
                  <a:gd name="T24" fmla="*/ 54 w 219"/>
                  <a:gd name="T25" fmla="*/ 0 h 225"/>
                  <a:gd name="T26" fmla="*/ 60 w 219"/>
                  <a:gd name="T27" fmla="*/ 1 h 225"/>
                  <a:gd name="T28" fmla="*/ 60 w 219"/>
                  <a:gd name="T29" fmla="*/ 7 h 225"/>
                  <a:gd name="T30" fmla="*/ 60 w 219"/>
                  <a:gd name="T31" fmla="*/ 7 h 2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9"/>
                  <a:gd name="T49" fmla="*/ 0 h 225"/>
                  <a:gd name="T50" fmla="*/ 219 w 219"/>
                  <a:gd name="T51" fmla="*/ 225 h 2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9" h="225">
                    <a:moveTo>
                      <a:pt x="219" y="27"/>
                    </a:moveTo>
                    <a:lnTo>
                      <a:pt x="152" y="82"/>
                    </a:lnTo>
                    <a:lnTo>
                      <a:pt x="118" y="101"/>
                    </a:lnTo>
                    <a:lnTo>
                      <a:pt x="78" y="120"/>
                    </a:lnTo>
                    <a:lnTo>
                      <a:pt x="36" y="156"/>
                    </a:lnTo>
                    <a:lnTo>
                      <a:pt x="36" y="198"/>
                    </a:lnTo>
                    <a:lnTo>
                      <a:pt x="38" y="223"/>
                    </a:lnTo>
                    <a:lnTo>
                      <a:pt x="15" y="225"/>
                    </a:lnTo>
                    <a:lnTo>
                      <a:pt x="0" y="192"/>
                    </a:lnTo>
                    <a:lnTo>
                      <a:pt x="8" y="152"/>
                    </a:lnTo>
                    <a:lnTo>
                      <a:pt x="32" y="114"/>
                    </a:lnTo>
                    <a:lnTo>
                      <a:pt x="65" y="88"/>
                    </a:lnTo>
                    <a:lnTo>
                      <a:pt x="198" y="0"/>
                    </a:lnTo>
                    <a:lnTo>
                      <a:pt x="219" y="2"/>
                    </a:lnTo>
                    <a:lnTo>
                      <a:pt x="219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309" name="Freeform 230"/>
              <p:cNvSpPr>
                <a:spLocks/>
              </p:cNvSpPr>
              <p:nvPr/>
            </p:nvSpPr>
            <p:spPr bwMode="auto">
              <a:xfrm flipH="1">
                <a:off x="4547" y="820"/>
                <a:ext cx="51" cy="45"/>
              </a:xfrm>
              <a:custGeom>
                <a:avLst/>
                <a:gdLst>
                  <a:gd name="T0" fmla="*/ 7 w 188"/>
                  <a:gd name="T1" fmla="*/ 2 h 169"/>
                  <a:gd name="T2" fmla="*/ 14 w 188"/>
                  <a:gd name="T3" fmla="*/ 14 h 169"/>
                  <a:gd name="T4" fmla="*/ 23 w 188"/>
                  <a:gd name="T5" fmla="*/ 24 h 169"/>
                  <a:gd name="T6" fmla="*/ 35 w 188"/>
                  <a:gd name="T7" fmla="*/ 32 h 169"/>
                  <a:gd name="T8" fmla="*/ 47 w 188"/>
                  <a:gd name="T9" fmla="*/ 36 h 169"/>
                  <a:gd name="T10" fmla="*/ 51 w 188"/>
                  <a:gd name="T11" fmla="*/ 41 h 169"/>
                  <a:gd name="T12" fmla="*/ 46 w 188"/>
                  <a:gd name="T13" fmla="*/ 45 h 169"/>
                  <a:gd name="T14" fmla="*/ 18 w 188"/>
                  <a:gd name="T15" fmla="*/ 34 h 169"/>
                  <a:gd name="T16" fmla="*/ 6 w 188"/>
                  <a:gd name="T17" fmla="*/ 23 h 169"/>
                  <a:gd name="T18" fmla="*/ 0 w 188"/>
                  <a:gd name="T19" fmla="*/ 7 h 169"/>
                  <a:gd name="T20" fmla="*/ 3 w 188"/>
                  <a:gd name="T21" fmla="*/ 0 h 169"/>
                  <a:gd name="T22" fmla="*/ 7 w 188"/>
                  <a:gd name="T23" fmla="*/ 2 h 169"/>
                  <a:gd name="T24" fmla="*/ 7 w 188"/>
                  <a:gd name="T25" fmla="*/ 2 h 1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8"/>
                  <a:gd name="T40" fmla="*/ 0 h 169"/>
                  <a:gd name="T41" fmla="*/ 188 w 188"/>
                  <a:gd name="T42" fmla="*/ 169 h 1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8" h="169">
                    <a:moveTo>
                      <a:pt x="27" y="8"/>
                    </a:moveTo>
                    <a:lnTo>
                      <a:pt x="50" y="51"/>
                    </a:lnTo>
                    <a:lnTo>
                      <a:pt x="86" y="91"/>
                    </a:lnTo>
                    <a:lnTo>
                      <a:pt x="129" y="122"/>
                    </a:lnTo>
                    <a:lnTo>
                      <a:pt x="175" y="135"/>
                    </a:lnTo>
                    <a:lnTo>
                      <a:pt x="188" y="154"/>
                    </a:lnTo>
                    <a:lnTo>
                      <a:pt x="171" y="169"/>
                    </a:lnTo>
                    <a:lnTo>
                      <a:pt x="65" y="129"/>
                    </a:lnTo>
                    <a:lnTo>
                      <a:pt x="21" y="86"/>
                    </a:lnTo>
                    <a:lnTo>
                      <a:pt x="0" y="25"/>
                    </a:lnTo>
                    <a:lnTo>
                      <a:pt x="10" y="0"/>
                    </a:ln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310" name="Freeform 231"/>
              <p:cNvSpPr>
                <a:spLocks/>
              </p:cNvSpPr>
              <p:nvPr/>
            </p:nvSpPr>
            <p:spPr bwMode="auto">
              <a:xfrm flipH="1">
                <a:off x="4582" y="844"/>
                <a:ext cx="64" cy="62"/>
              </a:xfrm>
              <a:custGeom>
                <a:avLst/>
                <a:gdLst>
                  <a:gd name="T0" fmla="*/ 63 w 232"/>
                  <a:gd name="T1" fmla="*/ 7 h 232"/>
                  <a:gd name="T2" fmla="*/ 47 w 232"/>
                  <a:gd name="T3" fmla="*/ 20 h 232"/>
                  <a:gd name="T4" fmla="*/ 36 w 232"/>
                  <a:gd name="T5" fmla="*/ 38 h 232"/>
                  <a:gd name="T6" fmla="*/ 29 w 232"/>
                  <a:gd name="T7" fmla="*/ 47 h 232"/>
                  <a:gd name="T8" fmla="*/ 23 w 232"/>
                  <a:gd name="T9" fmla="*/ 55 h 232"/>
                  <a:gd name="T10" fmla="*/ 14 w 232"/>
                  <a:gd name="T11" fmla="*/ 61 h 232"/>
                  <a:gd name="T12" fmla="*/ 4 w 232"/>
                  <a:gd name="T13" fmla="*/ 62 h 232"/>
                  <a:gd name="T14" fmla="*/ 0 w 232"/>
                  <a:gd name="T15" fmla="*/ 57 h 232"/>
                  <a:gd name="T16" fmla="*/ 0 w 232"/>
                  <a:gd name="T17" fmla="*/ 40 h 232"/>
                  <a:gd name="T18" fmla="*/ 4 w 232"/>
                  <a:gd name="T19" fmla="*/ 35 h 232"/>
                  <a:gd name="T20" fmla="*/ 9 w 232"/>
                  <a:gd name="T21" fmla="*/ 40 h 232"/>
                  <a:gd name="T22" fmla="*/ 9 w 232"/>
                  <a:gd name="T23" fmla="*/ 52 h 232"/>
                  <a:gd name="T24" fmla="*/ 20 w 232"/>
                  <a:gd name="T25" fmla="*/ 45 h 232"/>
                  <a:gd name="T26" fmla="*/ 28 w 232"/>
                  <a:gd name="T27" fmla="*/ 33 h 232"/>
                  <a:gd name="T28" fmla="*/ 40 w 232"/>
                  <a:gd name="T29" fmla="*/ 13 h 232"/>
                  <a:gd name="T30" fmla="*/ 57 w 232"/>
                  <a:gd name="T31" fmla="*/ 0 h 232"/>
                  <a:gd name="T32" fmla="*/ 64 w 232"/>
                  <a:gd name="T33" fmla="*/ 2 h 232"/>
                  <a:gd name="T34" fmla="*/ 63 w 232"/>
                  <a:gd name="T35" fmla="*/ 7 h 232"/>
                  <a:gd name="T36" fmla="*/ 63 w 232"/>
                  <a:gd name="T37" fmla="*/ 7 h 2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2"/>
                  <a:gd name="T58" fmla="*/ 0 h 232"/>
                  <a:gd name="T59" fmla="*/ 232 w 232"/>
                  <a:gd name="T60" fmla="*/ 232 h 2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2" h="232">
                    <a:moveTo>
                      <a:pt x="230" y="27"/>
                    </a:moveTo>
                    <a:lnTo>
                      <a:pt x="169" y="73"/>
                    </a:lnTo>
                    <a:lnTo>
                      <a:pt x="129" y="143"/>
                    </a:lnTo>
                    <a:lnTo>
                      <a:pt x="106" y="177"/>
                    </a:lnTo>
                    <a:lnTo>
                      <a:pt x="82" y="206"/>
                    </a:lnTo>
                    <a:lnTo>
                      <a:pt x="51" y="227"/>
                    </a:lnTo>
                    <a:lnTo>
                      <a:pt x="15" y="232"/>
                    </a:lnTo>
                    <a:lnTo>
                      <a:pt x="0" y="215"/>
                    </a:lnTo>
                    <a:lnTo>
                      <a:pt x="0" y="149"/>
                    </a:lnTo>
                    <a:lnTo>
                      <a:pt x="15" y="130"/>
                    </a:lnTo>
                    <a:lnTo>
                      <a:pt x="32" y="149"/>
                    </a:lnTo>
                    <a:lnTo>
                      <a:pt x="32" y="196"/>
                    </a:lnTo>
                    <a:lnTo>
                      <a:pt x="72" y="170"/>
                    </a:lnTo>
                    <a:lnTo>
                      <a:pt x="103" y="122"/>
                    </a:lnTo>
                    <a:lnTo>
                      <a:pt x="144" y="50"/>
                    </a:lnTo>
                    <a:lnTo>
                      <a:pt x="207" y="0"/>
                    </a:lnTo>
                    <a:lnTo>
                      <a:pt x="232" y="6"/>
                    </a:lnTo>
                    <a:lnTo>
                      <a:pt x="23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311" name="Freeform 232"/>
              <p:cNvSpPr>
                <a:spLocks/>
              </p:cNvSpPr>
              <p:nvPr/>
            </p:nvSpPr>
            <p:spPr bwMode="auto">
              <a:xfrm flipH="1">
                <a:off x="4556" y="857"/>
                <a:ext cx="43" cy="56"/>
              </a:xfrm>
              <a:custGeom>
                <a:avLst/>
                <a:gdLst>
                  <a:gd name="T0" fmla="*/ 43 w 158"/>
                  <a:gd name="T1" fmla="*/ 6 h 207"/>
                  <a:gd name="T2" fmla="*/ 36 w 158"/>
                  <a:gd name="T3" fmla="*/ 23 h 207"/>
                  <a:gd name="T4" fmla="*/ 29 w 158"/>
                  <a:gd name="T5" fmla="*/ 34 h 207"/>
                  <a:gd name="T6" fmla="*/ 19 w 158"/>
                  <a:gd name="T7" fmla="*/ 44 h 207"/>
                  <a:gd name="T8" fmla="*/ 6 w 158"/>
                  <a:gd name="T9" fmla="*/ 56 h 207"/>
                  <a:gd name="T10" fmla="*/ 0 w 158"/>
                  <a:gd name="T11" fmla="*/ 55 h 207"/>
                  <a:gd name="T12" fmla="*/ 1 w 158"/>
                  <a:gd name="T13" fmla="*/ 49 h 207"/>
                  <a:gd name="T14" fmla="*/ 20 w 158"/>
                  <a:gd name="T15" fmla="*/ 29 h 207"/>
                  <a:gd name="T16" fmla="*/ 33 w 158"/>
                  <a:gd name="T17" fmla="*/ 2 h 207"/>
                  <a:gd name="T18" fmla="*/ 40 w 158"/>
                  <a:gd name="T19" fmla="*/ 0 h 207"/>
                  <a:gd name="T20" fmla="*/ 43 w 158"/>
                  <a:gd name="T21" fmla="*/ 6 h 207"/>
                  <a:gd name="T22" fmla="*/ 43 w 158"/>
                  <a:gd name="T23" fmla="*/ 6 h 2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8"/>
                  <a:gd name="T37" fmla="*/ 0 h 207"/>
                  <a:gd name="T38" fmla="*/ 158 w 158"/>
                  <a:gd name="T39" fmla="*/ 207 h 2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8" h="207">
                    <a:moveTo>
                      <a:pt x="158" y="23"/>
                    </a:moveTo>
                    <a:lnTo>
                      <a:pt x="133" y="85"/>
                    </a:lnTo>
                    <a:lnTo>
                      <a:pt x="105" y="127"/>
                    </a:lnTo>
                    <a:lnTo>
                      <a:pt x="69" y="163"/>
                    </a:lnTo>
                    <a:lnTo>
                      <a:pt x="23" y="207"/>
                    </a:lnTo>
                    <a:lnTo>
                      <a:pt x="0" y="205"/>
                    </a:lnTo>
                    <a:lnTo>
                      <a:pt x="2" y="182"/>
                    </a:lnTo>
                    <a:lnTo>
                      <a:pt x="74" y="106"/>
                    </a:lnTo>
                    <a:lnTo>
                      <a:pt x="122" y="9"/>
                    </a:lnTo>
                    <a:lnTo>
                      <a:pt x="147" y="0"/>
                    </a:lnTo>
                    <a:lnTo>
                      <a:pt x="158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312" name="Freeform 233"/>
              <p:cNvSpPr>
                <a:spLocks/>
              </p:cNvSpPr>
              <p:nvPr/>
            </p:nvSpPr>
            <p:spPr bwMode="auto">
              <a:xfrm flipH="1">
                <a:off x="4527" y="859"/>
                <a:ext cx="43" cy="49"/>
              </a:xfrm>
              <a:custGeom>
                <a:avLst/>
                <a:gdLst>
                  <a:gd name="T0" fmla="*/ 43 w 156"/>
                  <a:gd name="T1" fmla="*/ 6 h 182"/>
                  <a:gd name="T2" fmla="*/ 34 w 156"/>
                  <a:gd name="T3" fmla="*/ 19 h 182"/>
                  <a:gd name="T4" fmla="*/ 27 w 156"/>
                  <a:gd name="T5" fmla="*/ 30 h 182"/>
                  <a:gd name="T6" fmla="*/ 17 w 156"/>
                  <a:gd name="T7" fmla="*/ 40 h 182"/>
                  <a:gd name="T8" fmla="*/ 6 w 156"/>
                  <a:gd name="T9" fmla="*/ 49 h 182"/>
                  <a:gd name="T10" fmla="*/ 0 w 156"/>
                  <a:gd name="T11" fmla="*/ 47 h 182"/>
                  <a:gd name="T12" fmla="*/ 1 w 156"/>
                  <a:gd name="T13" fmla="*/ 41 h 182"/>
                  <a:gd name="T14" fmla="*/ 20 w 156"/>
                  <a:gd name="T15" fmla="*/ 23 h 182"/>
                  <a:gd name="T16" fmla="*/ 28 w 156"/>
                  <a:gd name="T17" fmla="*/ 13 h 182"/>
                  <a:gd name="T18" fmla="*/ 36 w 156"/>
                  <a:gd name="T19" fmla="*/ 1 h 182"/>
                  <a:gd name="T20" fmla="*/ 42 w 156"/>
                  <a:gd name="T21" fmla="*/ 0 h 182"/>
                  <a:gd name="T22" fmla="*/ 43 w 156"/>
                  <a:gd name="T23" fmla="*/ 6 h 182"/>
                  <a:gd name="T24" fmla="*/ 43 w 156"/>
                  <a:gd name="T25" fmla="*/ 6 h 18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182"/>
                  <a:gd name="T41" fmla="*/ 156 w 156"/>
                  <a:gd name="T42" fmla="*/ 182 h 18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182">
                    <a:moveTo>
                      <a:pt x="156" y="22"/>
                    </a:moveTo>
                    <a:lnTo>
                      <a:pt x="125" y="70"/>
                    </a:lnTo>
                    <a:lnTo>
                      <a:pt x="97" y="112"/>
                    </a:lnTo>
                    <a:lnTo>
                      <a:pt x="62" y="148"/>
                    </a:lnTo>
                    <a:lnTo>
                      <a:pt x="21" y="182"/>
                    </a:lnTo>
                    <a:lnTo>
                      <a:pt x="0" y="176"/>
                    </a:lnTo>
                    <a:lnTo>
                      <a:pt x="3" y="152"/>
                    </a:lnTo>
                    <a:lnTo>
                      <a:pt x="74" y="87"/>
                    </a:lnTo>
                    <a:lnTo>
                      <a:pt x="102" y="47"/>
                    </a:lnTo>
                    <a:lnTo>
                      <a:pt x="129" y="3"/>
                    </a:lnTo>
                    <a:lnTo>
                      <a:pt x="152" y="0"/>
                    </a:lnTo>
                    <a:lnTo>
                      <a:pt x="156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313" name="Freeform 234"/>
              <p:cNvSpPr>
                <a:spLocks/>
              </p:cNvSpPr>
              <p:nvPr/>
            </p:nvSpPr>
            <p:spPr bwMode="auto">
              <a:xfrm flipH="1">
                <a:off x="4501" y="794"/>
                <a:ext cx="33" cy="72"/>
              </a:xfrm>
              <a:custGeom>
                <a:avLst/>
                <a:gdLst>
                  <a:gd name="T0" fmla="*/ 13 w 120"/>
                  <a:gd name="T1" fmla="*/ 3 h 268"/>
                  <a:gd name="T2" fmla="*/ 33 w 120"/>
                  <a:gd name="T3" fmla="*/ 35 h 268"/>
                  <a:gd name="T4" fmla="*/ 31 w 120"/>
                  <a:gd name="T5" fmla="*/ 48 h 268"/>
                  <a:gd name="T6" fmla="*/ 26 w 120"/>
                  <a:gd name="T7" fmla="*/ 58 h 268"/>
                  <a:gd name="T8" fmla="*/ 17 w 120"/>
                  <a:gd name="T9" fmla="*/ 67 h 268"/>
                  <a:gd name="T10" fmla="*/ 6 w 120"/>
                  <a:gd name="T11" fmla="*/ 72 h 268"/>
                  <a:gd name="T12" fmla="*/ 0 w 120"/>
                  <a:gd name="T13" fmla="*/ 69 h 268"/>
                  <a:gd name="T14" fmla="*/ 3 w 120"/>
                  <a:gd name="T15" fmla="*/ 63 h 268"/>
                  <a:gd name="T16" fmla="*/ 19 w 120"/>
                  <a:gd name="T17" fmla="*/ 53 h 268"/>
                  <a:gd name="T18" fmla="*/ 24 w 120"/>
                  <a:gd name="T19" fmla="*/ 36 h 268"/>
                  <a:gd name="T20" fmla="*/ 21 w 120"/>
                  <a:gd name="T21" fmla="*/ 27 h 268"/>
                  <a:gd name="T22" fmla="*/ 16 w 120"/>
                  <a:gd name="T23" fmla="*/ 20 h 268"/>
                  <a:gd name="T24" fmla="*/ 6 w 120"/>
                  <a:gd name="T25" fmla="*/ 7 h 268"/>
                  <a:gd name="T26" fmla="*/ 8 w 120"/>
                  <a:gd name="T27" fmla="*/ 0 h 268"/>
                  <a:gd name="T28" fmla="*/ 13 w 120"/>
                  <a:gd name="T29" fmla="*/ 3 h 268"/>
                  <a:gd name="T30" fmla="*/ 13 w 120"/>
                  <a:gd name="T31" fmla="*/ 3 h 26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0"/>
                  <a:gd name="T49" fmla="*/ 0 h 268"/>
                  <a:gd name="T50" fmla="*/ 120 w 120"/>
                  <a:gd name="T51" fmla="*/ 268 h 26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0" h="268">
                    <a:moveTo>
                      <a:pt x="47" y="10"/>
                    </a:moveTo>
                    <a:lnTo>
                      <a:pt x="120" y="129"/>
                    </a:lnTo>
                    <a:lnTo>
                      <a:pt x="114" y="179"/>
                    </a:lnTo>
                    <a:lnTo>
                      <a:pt x="95" y="217"/>
                    </a:lnTo>
                    <a:lnTo>
                      <a:pt x="61" y="249"/>
                    </a:lnTo>
                    <a:lnTo>
                      <a:pt x="21" y="268"/>
                    </a:lnTo>
                    <a:lnTo>
                      <a:pt x="0" y="257"/>
                    </a:lnTo>
                    <a:lnTo>
                      <a:pt x="11" y="236"/>
                    </a:lnTo>
                    <a:lnTo>
                      <a:pt x="68" y="198"/>
                    </a:lnTo>
                    <a:lnTo>
                      <a:pt x="87" y="133"/>
                    </a:lnTo>
                    <a:lnTo>
                      <a:pt x="78" y="101"/>
                    </a:lnTo>
                    <a:lnTo>
                      <a:pt x="59" y="76"/>
                    </a:lnTo>
                    <a:lnTo>
                      <a:pt x="21" y="25"/>
                    </a:lnTo>
                    <a:lnTo>
                      <a:pt x="28" y="0"/>
                    </a:lnTo>
                    <a:lnTo>
                      <a:pt x="47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314" name="Freeform 235"/>
              <p:cNvSpPr>
                <a:spLocks/>
              </p:cNvSpPr>
              <p:nvPr/>
            </p:nvSpPr>
            <p:spPr bwMode="auto">
              <a:xfrm flipH="1">
                <a:off x="4593" y="831"/>
                <a:ext cx="45" cy="41"/>
              </a:xfrm>
              <a:custGeom>
                <a:avLst/>
                <a:gdLst>
                  <a:gd name="T0" fmla="*/ 43 w 165"/>
                  <a:gd name="T1" fmla="*/ 8 h 152"/>
                  <a:gd name="T2" fmla="*/ 30 w 165"/>
                  <a:gd name="T3" fmla="*/ 16 h 152"/>
                  <a:gd name="T4" fmla="*/ 18 w 165"/>
                  <a:gd name="T5" fmla="*/ 25 h 152"/>
                  <a:gd name="T6" fmla="*/ 7 w 165"/>
                  <a:gd name="T7" fmla="*/ 41 h 152"/>
                  <a:gd name="T8" fmla="*/ 1 w 165"/>
                  <a:gd name="T9" fmla="*/ 41 h 152"/>
                  <a:gd name="T10" fmla="*/ 0 w 165"/>
                  <a:gd name="T11" fmla="*/ 38 h 152"/>
                  <a:gd name="T12" fmla="*/ 1 w 165"/>
                  <a:gd name="T13" fmla="*/ 34 h 152"/>
                  <a:gd name="T14" fmla="*/ 14 w 165"/>
                  <a:gd name="T15" fmla="*/ 16 h 152"/>
                  <a:gd name="T16" fmla="*/ 19 w 165"/>
                  <a:gd name="T17" fmla="*/ 13 h 152"/>
                  <a:gd name="T18" fmla="*/ 26 w 165"/>
                  <a:gd name="T19" fmla="*/ 8 h 152"/>
                  <a:gd name="T20" fmla="*/ 39 w 165"/>
                  <a:gd name="T21" fmla="*/ 0 h 152"/>
                  <a:gd name="T22" fmla="*/ 45 w 165"/>
                  <a:gd name="T23" fmla="*/ 2 h 152"/>
                  <a:gd name="T24" fmla="*/ 43 w 165"/>
                  <a:gd name="T25" fmla="*/ 8 h 152"/>
                  <a:gd name="T26" fmla="*/ 43 w 165"/>
                  <a:gd name="T27" fmla="*/ 8 h 1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5"/>
                  <a:gd name="T43" fmla="*/ 0 h 152"/>
                  <a:gd name="T44" fmla="*/ 165 w 165"/>
                  <a:gd name="T45" fmla="*/ 152 h 15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5" h="152">
                    <a:moveTo>
                      <a:pt x="159" y="28"/>
                    </a:moveTo>
                    <a:lnTo>
                      <a:pt x="110" y="61"/>
                    </a:lnTo>
                    <a:lnTo>
                      <a:pt x="66" y="91"/>
                    </a:lnTo>
                    <a:lnTo>
                      <a:pt x="26" y="152"/>
                    </a:lnTo>
                    <a:lnTo>
                      <a:pt x="5" y="152"/>
                    </a:lnTo>
                    <a:lnTo>
                      <a:pt x="0" y="141"/>
                    </a:lnTo>
                    <a:lnTo>
                      <a:pt x="5" y="127"/>
                    </a:lnTo>
                    <a:lnTo>
                      <a:pt x="53" y="61"/>
                    </a:lnTo>
                    <a:lnTo>
                      <a:pt x="70" y="47"/>
                    </a:lnTo>
                    <a:lnTo>
                      <a:pt x="95" y="30"/>
                    </a:lnTo>
                    <a:lnTo>
                      <a:pt x="144" y="0"/>
                    </a:lnTo>
                    <a:lnTo>
                      <a:pt x="165" y="6"/>
                    </a:lnTo>
                    <a:lnTo>
                      <a:pt x="159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315" name="Freeform 236"/>
              <p:cNvSpPr>
                <a:spLocks/>
              </p:cNvSpPr>
              <p:nvPr/>
            </p:nvSpPr>
            <p:spPr bwMode="auto">
              <a:xfrm flipH="1">
                <a:off x="4577" y="849"/>
                <a:ext cx="24" cy="43"/>
              </a:xfrm>
              <a:custGeom>
                <a:avLst/>
                <a:gdLst>
                  <a:gd name="T0" fmla="*/ 24 w 85"/>
                  <a:gd name="T1" fmla="*/ 5 h 162"/>
                  <a:gd name="T2" fmla="*/ 14 w 85"/>
                  <a:gd name="T3" fmla="*/ 21 h 162"/>
                  <a:gd name="T4" fmla="*/ 8 w 85"/>
                  <a:gd name="T5" fmla="*/ 40 h 162"/>
                  <a:gd name="T6" fmla="*/ 3 w 85"/>
                  <a:gd name="T7" fmla="*/ 43 h 162"/>
                  <a:gd name="T8" fmla="*/ 0 w 85"/>
                  <a:gd name="T9" fmla="*/ 37 h 162"/>
                  <a:gd name="T10" fmla="*/ 16 w 85"/>
                  <a:gd name="T11" fmla="*/ 3 h 162"/>
                  <a:gd name="T12" fmla="*/ 23 w 85"/>
                  <a:gd name="T13" fmla="*/ 0 h 162"/>
                  <a:gd name="T14" fmla="*/ 24 w 85"/>
                  <a:gd name="T15" fmla="*/ 5 h 162"/>
                  <a:gd name="T16" fmla="*/ 24 w 85"/>
                  <a:gd name="T17" fmla="*/ 5 h 1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5"/>
                  <a:gd name="T28" fmla="*/ 0 h 162"/>
                  <a:gd name="T29" fmla="*/ 85 w 85"/>
                  <a:gd name="T30" fmla="*/ 162 h 1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5" h="162">
                    <a:moveTo>
                      <a:pt x="85" y="17"/>
                    </a:moveTo>
                    <a:lnTo>
                      <a:pt x="49" y="80"/>
                    </a:lnTo>
                    <a:lnTo>
                      <a:pt x="28" y="152"/>
                    </a:lnTo>
                    <a:lnTo>
                      <a:pt x="9" y="162"/>
                    </a:lnTo>
                    <a:lnTo>
                      <a:pt x="0" y="141"/>
                    </a:lnTo>
                    <a:lnTo>
                      <a:pt x="57" y="10"/>
                    </a:lnTo>
                    <a:lnTo>
                      <a:pt x="81" y="0"/>
                    </a:lnTo>
                    <a:lnTo>
                      <a:pt x="85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316" name="Freeform 237"/>
              <p:cNvSpPr>
                <a:spLocks/>
              </p:cNvSpPr>
              <p:nvPr/>
            </p:nvSpPr>
            <p:spPr bwMode="auto">
              <a:xfrm flipH="1">
                <a:off x="4338" y="949"/>
                <a:ext cx="54" cy="221"/>
              </a:xfrm>
              <a:custGeom>
                <a:avLst/>
                <a:gdLst>
                  <a:gd name="T0" fmla="*/ 38 w 198"/>
                  <a:gd name="T1" fmla="*/ 7 h 821"/>
                  <a:gd name="T2" fmla="*/ 8 w 198"/>
                  <a:gd name="T3" fmla="*/ 56 h 821"/>
                  <a:gd name="T4" fmla="*/ 11 w 198"/>
                  <a:gd name="T5" fmla="*/ 78 h 821"/>
                  <a:gd name="T6" fmla="*/ 19 w 198"/>
                  <a:gd name="T7" fmla="*/ 100 h 821"/>
                  <a:gd name="T8" fmla="*/ 28 w 198"/>
                  <a:gd name="T9" fmla="*/ 117 h 821"/>
                  <a:gd name="T10" fmla="*/ 38 w 198"/>
                  <a:gd name="T11" fmla="*/ 132 h 821"/>
                  <a:gd name="T12" fmla="*/ 47 w 198"/>
                  <a:gd name="T13" fmla="*/ 150 h 821"/>
                  <a:gd name="T14" fmla="*/ 54 w 198"/>
                  <a:gd name="T15" fmla="*/ 170 h 821"/>
                  <a:gd name="T16" fmla="*/ 53 w 198"/>
                  <a:gd name="T17" fmla="*/ 216 h 821"/>
                  <a:gd name="T18" fmla="*/ 49 w 198"/>
                  <a:gd name="T19" fmla="*/ 221 h 821"/>
                  <a:gd name="T20" fmla="*/ 45 w 198"/>
                  <a:gd name="T21" fmla="*/ 216 h 821"/>
                  <a:gd name="T22" fmla="*/ 43 w 198"/>
                  <a:gd name="T23" fmla="*/ 173 h 821"/>
                  <a:gd name="T24" fmla="*/ 38 w 198"/>
                  <a:gd name="T25" fmla="*/ 156 h 821"/>
                  <a:gd name="T26" fmla="*/ 26 w 198"/>
                  <a:gd name="T27" fmla="*/ 139 h 821"/>
                  <a:gd name="T28" fmla="*/ 5 w 198"/>
                  <a:gd name="T29" fmla="*/ 105 h 821"/>
                  <a:gd name="T30" fmla="*/ 0 w 198"/>
                  <a:gd name="T31" fmla="*/ 55 h 821"/>
                  <a:gd name="T32" fmla="*/ 4 w 198"/>
                  <a:gd name="T33" fmla="*/ 39 h 821"/>
                  <a:gd name="T34" fmla="*/ 11 w 198"/>
                  <a:gd name="T35" fmla="*/ 27 h 821"/>
                  <a:gd name="T36" fmla="*/ 21 w 198"/>
                  <a:gd name="T37" fmla="*/ 15 h 821"/>
                  <a:gd name="T38" fmla="*/ 32 w 198"/>
                  <a:gd name="T39" fmla="*/ 2 h 821"/>
                  <a:gd name="T40" fmla="*/ 37 w 198"/>
                  <a:gd name="T41" fmla="*/ 0 h 821"/>
                  <a:gd name="T42" fmla="*/ 38 w 198"/>
                  <a:gd name="T43" fmla="*/ 7 h 821"/>
                  <a:gd name="T44" fmla="*/ 38 w 198"/>
                  <a:gd name="T45" fmla="*/ 7 h 8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8"/>
                  <a:gd name="T70" fmla="*/ 0 h 821"/>
                  <a:gd name="T71" fmla="*/ 198 w 198"/>
                  <a:gd name="T72" fmla="*/ 821 h 8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8" h="821">
                    <a:moveTo>
                      <a:pt x="141" y="25"/>
                    </a:moveTo>
                    <a:lnTo>
                      <a:pt x="31" y="207"/>
                    </a:lnTo>
                    <a:lnTo>
                      <a:pt x="42" y="289"/>
                    </a:lnTo>
                    <a:lnTo>
                      <a:pt x="69" y="371"/>
                    </a:lnTo>
                    <a:lnTo>
                      <a:pt x="101" y="433"/>
                    </a:lnTo>
                    <a:lnTo>
                      <a:pt x="141" y="490"/>
                    </a:lnTo>
                    <a:lnTo>
                      <a:pt x="173" y="559"/>
                    </a:lnTo>
                    <a:lnTo>
                      <a:pt x="198" y="633"/>
                    </a:lnTo>
                    <a:lnTo>
                      <a:pt x="196" y="804"/>
                    </a:lnTo>
                    <a:lnTo>
                      <a:pt x="179" y="821"/>
                    </a:lnTo>
                    <a:lnTo>
                      <a:pt x="166" y="804"/>
                    </a:lnTo>
                    <a:lnTo>
                      <a:pt x="156" y="641"/>
                    </a:lnTo>
                    <a:lnTo>
                      <a:pt x="139" y="580"/>
                    </a:lnTo>
                    <a:lnTo>
                      <a:pt x="97" y="517"/>
                    </a:lnTo>
                    <a:lnTo>
                      <a:pt x="19" y="390"/>
                    </a:lnTo>
                    <a:lnTo>
                      <a:pt x="0" y="205"/>
                    </a:lnTo>
                    <a:lnTo>
                      <a:pt x="14" y="146"/>
                    </a:lnTo>
                    <a:lnTo>
                      <a:pt x="42" y="101"/>
                    </a:lnTo>
                    <a:lnTo>
                      <a:pt x="78" y="57"/>
                    </a:lnTo>
                    <a:lnTo>
                      <a:pt x="116" y="6"/>
                    </a:lnTo>
                    <a:lnTo>
                      <a:pt x="137" y="0"/>
                    </a:lnTo>
                    <a:lnTo>
                      <a:pt x="141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317" name="Freeform 238"/>
              <p:cNvSpPr>
                <a:spLocks/>
              </p:cNvSpPr>
              <p:nvPr/>
            </p:nvSpPr>
            <p:spPr bwMode="auto">
              <a:xfrm flipH="1">
                <a:off x="4167" y="998"/>
                <a:ext cx="99" cy="107"/>
              </a:xfrm>
              <a:custGeom>
                <a:avLst/>
                <a:gdLst>
                  <a:gd name="T0" fmla="*/ 99 w 358"/>
                  <a:gd name="T1" fmla="*/ 6 h 398"/>
                  <a:gd name="T2" fmla="*/ 91 w 358"/>
                  <a:gd name="T3" fmla="*/ 20 h 398"/>
                  <a:gd name="T4" fmla="*/ 79 w 358"/>
                  <a:gd name="T5" fmla="*/ 31 h 398"/>
                  <a:gd name="T6" fmla="*/ 61 w 358"/>
                  <a:gd name="T7" fmla="*/ 44 h 398"/>
                  <a:gd name="T8" fmla="*/ 52 w 358"/>
                  <a:gd name="T9" fmla="*/ 50 h 398"/>
                  <a:gd name="T10" fmla="*/ 40 w 358"/>
                  <a:gd name="T11" fmla="*/ 54 h 398"/>
                  <a:gd name="T12" fmla="*/ 26 w 358"/>
                  <a:gd name="T13" fmla="*/ 60 h 398"/>
                  <a:gd name="T14" fmla="*/ 35 w 358"/>
                  <a:gd name="T15" fmla="*/ 77 h 398"/>
                  <a:gd name="T16" fmla="*/ 32 w 358"/>
                  <a:gd name="T17" fmla="*/ 84 h 398"/>
                  <a:gd name="T18" fmla="*/ 19 w 358"/>
                  <a:gd name="T19" fmla="*/ 101 h 398"/>
                  <a:gd name="T20" fmla="*/ 14 w 358"/>
                  <a:gd name="T21" fmla="*/ 107 h 398"/>
                  <a:gd name="T22" fmla="*/ 7 w 358"/>
                  <a:gd name="T23" fmla="*/ 107 h 398"/>
                  <a:gd name="T24" fmla="*/ 2 w 358"/>
                  <a:gd name="T25" fmla="*/ 94 h 398"/>
                  <a:gd name="T26" fmla="*/ 7 w 358"/>
                  <a:gd name="T27" fmla="*/ 82 h 398"/>
                  <a:gd name="T28" fmla="*/ 14 w 358"/>
                  <a:gd name="T29" fmla="*/ 74 h 398"/>
                  <a:gd name="T30" fmla="*/ 13 w 358"/>
                  <a:gd name="T31" fmla="*/ 73 h 398"/>
                  <a:gd name="T32" fmla="*/ 2 w 358"/>
                  <a:gd name="T33" fmla="*/ 66 h 398"/>
                  <a:gd name="T34" fmla="*/ 0 w 358"/>
                  <a:gd name="T35" fmla="*/ 53 h 398"/>
                  <a:gd name="T36" fmla="*/ 7 w 358"/>
                  <a:gd name="T37" fmla="*/ 45 h 398"/>
                  <a:gd name="T38" fmla="*/ 19 w 358"/>
                  <a:gd name="T39" fmla="*/ 41 h 398"/>
                  <a:gd name="T40" fmla="*/ 34 w 358"/>
                  <a:gd name="T41" fmla="*/ 34 h 398"/>
                  <a:gd name="T42" fmla="*/ 72 w 358"/>
                  <a:gd name="T43" fmla="*/ 17 h 398"/>
                  <a:gd name="T44" fmla="*/ 91 w 358"/>
                  <a:gd name="T45" fmla="*/ 3 h 398"/>
                  <a:gd name="T46" fmla="*/ 96 w 358"/>
                  <a:gd name="T47" fmla="*/ 0 h 398"/>
                  <a:gd name="T48" fmla="*/ 99 w 358"/>
                  <a:gd name="T49" fmla="*/ 6 h 398"/>
                  <a:gd name="T50" fmla="*/ 99 w 358"/>
                  <a:gd name="T51" fmla="*/ 6 h 39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8"/>
                  <a:gd name="T79" fmla="*/ 0 h 398"/>
                  <a:gd name="T80" fmla="*/ 358 w 358"/>
                  <a:gd name="T81" fmla="*/ 398 h 39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8" h="398">
                    <a:moveTo>
                      <a:pt x="358" y="23"/>
                    </a:moveTo>
                    <a:lnTo>
                      <a:pt x="329" y="76"/>
                    </a:lnTo>
                    <a:lnTo>
                      <a:pt x="285" y="114"/>
                    </a:lnTo>
                    <a:lnTo>
                      <a:pt x="219" y="164"/>
                    </a:lnTo>
                    <a:lnTo>
                      <a:pt x="187" y="185"/>
                    </a:lnTo>
                    <a:lnTo>
                      <a:pt x="145" y="202"/>
                    </a:lnTo>
                    <a:lnTo>
                      <a:pt x="93" y="225"/>
                    </a:lnTo>
                    <a:lnTo>
                      <a:pt x="126" y="287"/>
                    </a:lnTo>
                    <a:lnTo>
                      <a:pt x="114" y="314"/>
                    </a:lnTo>
                    <a:lnTo>
                      <a:pt x="69" y="377"/>
                    </a:lnTo>
                    <a:lnTo>
                      <a:pt x="50" y="398"/>
                    </a:lnTo>
                    <a:lnTo>
                      <a:pt x="25" y="398"/>
                    </a:lnTo>
                    <a:lnTo>
                      <a:pt x="6" y="350"/>
                    </a:lnTo>
                    <a:lnTo>
                      <a:pt x="25" y="306"/>
                    </a:lnTo>
                    <a:lnTo>
                      <a:pt x="50" y="274"/>
                    </a:lnTo>
                    <a:lnTo>
                      <a:pt x="46" y="272"/>
                    </a:lnTo>
                    <a:lnTo>
                      <a:pt x="8" y="244"/>
                    </a:lnTo>
                    <a:lnTo>
                      <a:pt x="0" y="198"/>
                    </a:lnTo>
                    <a:lnTo>
                      <a:pt x="27" y="166"/>
                    </a:lnTo>
                    <a:lnTo>
                      <a:pt x="69" y="151"/>
                    </a:lnTo>
                    <a:lnTo>
                      <a:pt x="124" y="128"/>
                    </a:lnTo>
                    <a:lnTo>
                      <a:pt x="259" y="63"/>
                    </a:lnTo>
                    <a:lnTo>
                      <a:pt x="329" y="10"/>
                    </a:lnTo>
                    <a:lnTo>
                      <a:pt x="348" y="0"/>
                    </a:lnTo>
                    <a:lnTo>
                      <a:pt x="358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318" name="Freeform 239"/>
              <p:cNvSpPr>
                <a:spLocks/>
              </p:cNvSpPr>
              <p:nvPr/>
            </p:nvSpPr>
            <p:spPr bwMode="auto">
              <a:xfrm flipH="1">
                <a:off x="4182" y="1108"/>
                <a:ext cx="136" cy="116"/>
              </a:xfrm>
              <a:custGeom>
                <a:avLst/>
                <a:gdLst>
                  <a:gd name="T0" fmla="*/ 79 w 494"/>
                  <a:gd name="T1" fmla="*/ 2 h 433"/>
                  <a:gd name="T2" fmla="*/ 86 w 494"/>
                  <a:gd name="T3" fmla="*/ 13 h 433"/>
                  <a:gd name="T4" fmla="*/ 94 w 494"/>
                  <a:gd name="T5" fmla="*/ 20 h 433"/>
                  <a:gd name="T6" fmla="*/ 104 w 494"/>
                  <a:gd name="T7" fmla="*/ 26 h 433"/>
                  <a:gd name="T8" fmla="*/ 114 w 494"/>
                  <a:gd name="T9" fmla="*/ 33 h 433"/>
                  <a:gd name="T10" fmla="*/ 131 w 494"/>
                  <a:gd name="T11" fmla="*/ 51 h 433"/>
                  <a:gd name="T12" fmla="*/ 136 w 494"/>
                  <a:gd name="T13" fmla="*/ 77 h 433"/>
                  <a:gd name="T14" fmla="*/ 134 w 494"/>
                  <a:gd name="T15" fmla="*/ 91 h 433"/>
                  <a:gd name="T16" fmla="*/ 131 w 494"/>
                  <a:gd name="T17" fmla="*/ 97 h 433"/>
                  <a:gd name="T18" fmla="*/ 127 w 494"/>
                  <a:gd name="T19" fmla="*/ 102 h 433"/>
                  <a:gd name="T20" fmla="*/ 117 w 494"/>
                  <a:gd name="T21" fmla="*/ 107 h 433"/>
                  <a:gd name="T22" fmla="*/ 108 w 494"/>
                  <a:gd name="T23" fmla="*/ 109 h 433"/>
                  <a:gd name="T24" fmla="*/ 86 w 494"/>
                  <a:gd name="T25" fmla="*/ 112 h 433"/>
                  <a:gd name="T26" fmla="*/ 69 w 494"/>
                  <a:gd name="T27" fmla="*/ 116 h 433"/>
                  <a:gd name="T28" fmla="*/ 52 w 494"/>
                  <a:gd name="T29" fmla="*/ 116 h 433"/>
                  <a:gd name="T30" fmla="*/ 18 w 494"/>
                  <a:gd name="T31" fmla="*/ 106 h 433"/>
                  <a:gd name="T32" fmla="*/ 2 w 494"/>
                  <a:gd name="T33" fmla="*/ 90 h 433"/>
                  <a:gd name="T34" fmla="*/ 0 w 494"/>
                  <a:gd name="T35" fmla="*/ 83 h 433"/>
                  <a:gd name="T36" fmla="*/ 6 w 494"/>
                  <a:gd name="T37" fmla="*/ 81 h 433"/>
                  <a:gd name="T38" fmla="*/ 25 w 494"/>
                  <a:gd name="T39" fmla="*/ 90 h 433"/>
                  <a:gd name="T40" fmla="*/ 40 w 494"/>
                  <a:gd name="T41" fmla="*/ 95 h 433"/>
                  <a:gd name="T42" fmla="*/ 53 w 494"/>
                  <a:gd name="T43" fmla="*/ 98 h 433"/>
                  <a:gd name="T44" fmla="*/ 82 w 494"/>
                  <a:gd name="T45" fmla="*/ 95 h 433"/>
                  <a:gd name="T46" fmla="*/ 102 w 494"/>
                  <a:gd name="T47" fmla="*/ 95 h 433"/>
                  <a:gd name="T48" fmla="*/ 120 w 494"/>
                  <a:gd name="T49" fmla="*/ 92 h 433"/>
                  <a:gd name="T50" fmla="*/ 125 w 494"/>
                  <a:gd name="T51" fmla="*/ 77 h 433"/>
                  <a:gd name="T52" fmla="*/ 121 w 494"/>
                  <a:gd name="T53" fmla="*/ 57 h 433"/>
                  <a:gd name="T54" fmla="*/ 117 w 494"/>
                  <a:gd name="T55" fmla="*/ 48 h 433"/>
                  <a:gd name="T56" fmla="*/ 109 w 494"/>
                  <a:gd name="T57" fmla="*/ 41 h 433"/>
                  <a:gd name="T58" fmla="*/ 72 w 494"/>
                  <a:gd name="T59" fmla="*/ 6 h 433"/>
                  <a:gd name="T60" fmla="*/ 73 w 494"/>
                  <a:gd name="T61" fmla="*/ 0 h 433"/>
                  <a:gd name="T62" fmla="*/ 79 w 494"/>
                  <a:gd name="T63" fmla="*/ 2 h 433"/>
                  <a:gd name="T64" fmla="*/ 79 w 494"/>
                  <a:gd name="T65" fmla="*/ 2 h 43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94"/>
                  <a:gd name="T100" fmla="*/ 0 h 433"/>
                  <a:gd name="T101" fmla="*/ 494 w 494"/>
                  <a:gd name="T102" fmla="*/ 433 h 43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94" h="433">
                    <a:moveTo>
                      <a:pt x="287" y="8"/>
                    </a:moveTo>
                    <a:lnTo>
                      <a:pt x="312" y="48"/>
                    </a:lnTo>
                    <a:lnTo>
                      <a:pt x="342" y="74"/>
                    </a:lnTo>
                    <a:lnTo>
                      <a:pt x="377" y="97"/>
                    </a:lnTo>
                    <a:lnTo>
                      <a:pt x="415" y="122"/>
                    </a:lnTo>
                    <a:lnTo>
                      <a:pt x="475" y="192"/>
                    </a:lnTo>
                    <a:lnTo>
                      <a:pt x="494" y="289"/>
                    </a:lnTo>
                    <a:lnTo>
                      <a:pt x="487" y="340"/>
                    </a:lnTo>
                    <a:lnTo>
                      <a:pt x="477" y="363"/>
                    </a:lnTo>
                    <a:lnTo>
                      <a:pt x="462" y="380"/>
                    </a:lnTo>
                    <a:lnTo>
                      <a:pt x="426" y="399"/>
                    </a:lnTo>
                    <a:lnTo>
                      <a:pt x="392" y="407"/>
                    </a:lnTo>
                    <a:lnTo>
                      <a:pt x="314" y="418"/>
                    </a:lnTo>
                    <a:lnTo>
                      <a:pt x="249" y="433"/>
                    </a:lnTo>
                    <a:lnTo>
                      <a:pt x="190" y="432"/>
                    </a:lnTo>
                    <a:lnTo>
                      <a:pt x="67" y="394"/>
                    </a:lnTo>
                    <a:lnTo>
                      <a:pt x="6" y="335"/>
                    </a:lnTo>
                    <a:lnTo>
                      <a:pt x="0" y="310"/>
                    </a:lnTo>
                    <a:lnTo>
                      <a:pt x="23" y="304"/>
                    </a:lnTo>
                    <a:lnTo>
                      <a:pt x="91" y="335"/>
                    </a:lnTo>
                    <a:lnTo>
                      <a:pt x="147" y="354"/>
                    </a:lnTo>
                    <a:lnTo>
                      <a:pt x="194" y="367"/>
                    </a:lnTo>
                    <a:lnTo>
                      <a:pt x="297" y="356"/>
                    </a:lnTo>
                    <a:lnTo>
                      <a:pt x="371" y="356"/>
                    </a:lnTo>
                    <a:lnTo>
                      <a:pt x="437" y="342"/>
                    </a:lnTo>
                    <a:lnTo>
                      <a:pt x="455" y="289"/>
                    </a:lnTo>
                    <a:lnTo>
                      <a:pt x="441" y="211"/>
                    </a:lnTo>
                    <a:lnTo>
                      <a:pt x="424" y="179"/>
                    </a:lnTo>
                    <a:lnTo>
                      <a:pt x="396" y="152"/>
                    </a:lnTo>
                    <a:lnTo>
                      <a:pt x="261" y="23"/>
                    </a:lnTo>
                    <a:lnTo>
                      <a:pt x="266" y="0"/>
                    </a:lnTo>
                    <a:lnTo>
                      <a:pt x="287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319" name="Freeform 240"/>
              <p:cNvSpPr>
                <a:spLocks/>
              </p:cNvSpPr>
              <p:nvPr/>
            </p:nvSpPr>
            <p:spPr bwMode="auto">
              <a:xfrm flipH="1">
                <a:off x="4301" y="1194"/>
                <a:ext cx="13" cy="49"/>
              </a:xfrm>
              <a:custGeom>
                <a:avLst/>
                <a:gdLst>
                  <a:gd name="T0" fmla="*/ 9 w 47"/>
                  <a:gd name="T1" fmla="*/ 3 h 185"/>
                  <a:gd name="T2" fmla="*/ 13 w 47"/>
                  <a:gd name="T3" fmla="*/ 26 h 185"/>
                  <a:gd name="T4" fmla="*/ 7 w 47"/>
                  <a:gd name="T5" fmla="*/ 47 h 185"/>
                  <a:gd name="T6" fmla="*/ 1 w 47"/>
                  <a:gd name="T7" fmla="*/ 49 h 185"/>
                  <a:gd name="T8" fmla="*/ 0 w 47"/>
                  <a:gd name="T9" fmla="*/ 43 h 185"/>
                  <a:gd name="T10" fmla="*/ 5 w 47"/>
                  <a:gd name="T11" fmla="*/ 25 h 185"/>
                  <a:gd name="T12" fmla="*/ 0 w 47"/>
                  <a:gd name="T13" fmla="*/ 6 h 185"/>
                  <a:gd name="T14" fmla="*/ 4 w 47"/>
                  <a:gd name="T15" fmla="*/ 0 h 185"/>
                  <a:gd name="T16" fmla="*/ 9 w 47"/>
                  <a:gd name="T17" fmla="*/ 3 h 185"/>
                  <a:gd name="T18" fmla="*/ 9 w 47"/>
                  <a:gd name="T19" fmla="*/ 3 h 18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"/>
                  <a:gd name="T31" fmla="*/ 0 h 185"/>
                  <a:gd name="T32" fmla="*/ 47 w 47"/>
                  <a:gd name="T33" fmla="*/ 185 h 18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" h="185">
                    <a:moveTo>
                      <a:pt x="32" y="12"/>
                    </a:moveTo>
                    <a:lnTo>
                      <a:pt x="47" y="97"/>
                    </a:lnTo>
                    <a:lnTo>
                      <a:pt x="26" y="177"/>
                    </a:lnTo>
                    <a:lnTo>
                      <a:pt x="5" y="185"/>
                    </a:lnTo>
                    <a:lnTo>
                      <a:pt x="0" y="162"/>
                    </a:lnTo>
                    <a:lnTo>
                      <a:pt x="17" y="94"/>
                    </a:lnTo>
                    <a:lnTo>
                      <a:pt x="1" y="21"/>
                    </a:lnTo>
                    <a:lnTo>
                      <a:pt x="13" y="0"/>
                    </a:lnTo>
                    <a:lnTo>
                      <a:pt x="32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320" name="Freeform 241"/>
              <p:cNvSpPr>
                <a:spLocks/>
              </p:cNvSpPr>
              <p:nvPr/>
            </p:nvSpPr>
            <p:spPr bwMode="auto">
              <a:xfrm flipH="1">
                <a:off x="4279" y="1218"/>
                <a:ext cx="33" cy="25"/>
              </a:xfrm>
              <a:custGeom>
                <a:avLst/>
                <a:gdLst>
                  <a:gd name="T0" fmla="*/ 3 w 124"/>
                  <a:gd name="T1" fmla="*/ 17 h 95"/>
                  <a:gd name="T2" fmla="*/ 26 w 124"/>
                  <a:gd name="T3" fmla="*/ 1 h 95"/>
                  <a:gd name="T4" fmla="*/ 32 w 124"/>
                  <a:gd name="T5" fmla="*/ 0 h 95"/>
                  <a:gd name="T6" fmla="*/ 33 w 124"/>
                  <a:gd name="T7" fmla="*/ 6 h 95"/>
                  <a:gd name="T8" fmla="*/ 21 w 124"/>
                  <a:gd name="T9" fmla="*/ 18 h 95"/>
                  <a:gd name="T10" fmla="*/ 5 w 124"/>
                  <a:gd name="T11" fmla="*/ 25 h 95"/>
                  <a:gd name="T12" fmla="*/ 0 w 124"/>
                  <a:gd name="T13" fmla="*/ 22 h 95"/>
                  <a:gd name="T14" fmla="*/ 3 w 124"/>
                  <a:gd name="T15" fmla="*/ 17 h 95"/>
                  <a:gd name="T16" fmla="*/ 3 w 124"/>
                  <a:gd name="T17" fmla="*/ 17 h 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4"/>
                  <a:gd name="T28" fmla="*/ 0 h 95"/>
                  <a:gd name="T29" fmla="*/ 124 w 124"/>
                  <a:gd name="T30" fmla="*/ 95 h 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4" h="95">
                    <a:moveTo>
                      <a:pt x="10" y="63"/>
                    </a:moveTo>
                    <a:lnTo>
                      <a:pt x="99" y="4"/>
                    </a:lnTo>
                    <a:lnTo>
                      <a:pt x="122" y="0"/>
                    </a:lnTo>
                    <a:lnTo>
                      <a:pt x="124" y="24"/>
                    </a:lnTo>
                    <a:lnTo>
                      <a:pt x="78" y="68"/>
                    </a:lnTo>
                    <a:lnTo>
                      <a:pt x="19" y="95"/>
                    </a:lnTo>
                    <a:lnTo>
                      <a:pt x="0" y="85"/>
                    </a:lnTo>
                    <a:lnTo>
                      <a:pt x="10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321" name="Freeform 242"/>
              <p:cNvSpPr>
                <a:spLocks/>
              </p:cNvSpPr>
              <p:nvPr/>
            </p:nvSpPr>
            <p:spPr bwMode="auto">
              <a:xfrm flipH="1">
                <a:off x="4257" y="1194"/>
                <a:ext cx="179" cy="90"/>
              </a:xfrm>
              <a:custGeom>
                <a:avLst/>
                <a:gdLst>
                  <a:gd name="T0" fmla="*/ 99 w 653"/>
                  <a:gd name="T1" fmla="*/ 9 h 337"/>
                  <a:gd name="T2" fmla="*/ 83 w 653"/>
                  <a:gd name="T3" fmla="*/ 16 h 337"/>
                  <a:gd name="T4" fmla="*/ 69 w 653"/>
                  <a:gd name="T5" fmla="*/ 21 h 337"/>
                  <a:gd name="T6" fmla="*/ 55 w 653"/>
                  <a:gd name="T7" fmla="*/ 27 h 337"/>
                  <a:gd name="T8" fmla="*/ 39 w 653"/>
                  <a:gd name="T9" fmla="*/ 30 h 337"/>
                  <a:gd name="T10" fmla="*/ 23 w 653"/>
                  <a:gd name="T11" fmla="*/ 32 h 337"/>
                  <a:gd name="T12" fmla="*/ 12 w 653"/>
                  <a:gd name="T13" fmla="*/ 40 h 337"/>
                  <a:gd name="T14" fmla="*/ 9 w 653"/>
                  <a:gd name="T15" fmla="*/ 52 h 337"/>
                  <a:gd name="T16" fmla="*/ 13 w 653"/>
                  <a:gd name="T17" fmla="*/ 62 h 337"/>
                  <a:gd name="T18" fmla="*/ 19 w 653"/>
                  <a:gd name="T19" fmla="*/ 66 h 337"/>
                  <a:gd name="T20" fmla="*/ 25 w 653"/>
                  <a:gd name="T21" fmla="*/ 69 h 337"/>
                  <a:gd name="T22" fmla="*/ 40 w 653"/>
                  <a:gd name="T23" fmla="*/ 69 h 337"/>
                  <a:gd name="T24" fmla="*/ 72 w 653"/>
                  <a:gd name="T25" fmla="*/ 66 h 337"/>
                  <a:gd name="T26" fmla="*/ 91 w 653"/>
                  <a:gd name="T27" fmla="*/ 71 h 337"/>
                  <a:gd name="T28" fmla="*/ 110 w 653"/>
                  <a:gd name="T29" fmla="*/ 75 h 337"/>
                  <a:gd name="T30" fmla="*/ 138 w 653"/>
                  <a:gd name="T31" fmla="*/ 74 h 337"/>
                  <a:gd name="T32" fmla="*/ 155 w 653"/>
                  <a:gd name="T33" fmla="*/ 62 h 337"/>
                  <a:gd name="T34" fmla="*/ 162 w 653"/>
                  <a:gd name="T35" fmla="*/ 56 h 337"/>
                  <a:gd name="T36" fmla="*/ 173 w 653"/>
                  <a:gd name="T37" fmla="*/ 51 h 337"/>
                  <a:gd name="T38" fmla="*/ 179 w 653"/>
                  <a:gd name="T39" fmla="*/ 54 h 337"/>
                  <a:gd name="T40" fmla="*/ 177 w 653"/>
                  <a:gd name="T41" fmla="*/ 60 h 337"/>
                  <a:gd name="T42" fmla="*/ 165 w 653"/>
                  <a:gd name="T43" fmla="*/ 68 h 337"/>
                  <a:gd name="T44" fmla="*/ 155 w 653"/>
                  <a:gd name="T45" fmla="*/ 75 h 337"/>
                  <a:gd name="T46" fmla="*/ 146 w 653"/>
                  <a:gd name="T47" fmla="*/ 83 h 337"/>
                  <a:gd name="T48" fmla="*/ 133 w 653"/>
                  <a:gd name="T49" fmla="*/ 89 h 337"/>
                  <a:gd name="T50" fmla="*/ 120 w 653"/>
                  <a:gd name="T51" fmla="*/ 90 h 337"/>
                  <a:gd name="T52" fmla="*/ 106 w 653"/>
                  <a:gd name="T53" fmla="*/ 88 h 337"/>
                  <a:gd name="T54" fmla="*/ 59 w 653"/>
                  <a:gd name="T55" fmla="*/ 86 h 337"/>
                  <a:gd name="T56" fmla="*/ 31 w 653"/>
                  <a:gd name="T57" fmla="*/ 82 h 337"/>
                  <a:gd name="T58" fmla="*/ 7 w 653"/>
                  <a:gd name="T59" fmla="*/ 69 h 337"/>
                  <a:gd name="T60" fmla="*/ 0 w 653"/>
                  <a:gd name="T61" fmla="*/ 53 h 337"/>
                  <a:gd name="T62" fmla="*/ 4 w 653"/>
                  <a:gd name="T63" fmla="*/ 36 h 337"/>
                  <a:gd name="T64" fmla="*/ 10 w 653"/>
                  <a:gd name="T65" fmla="*/ 29 h 337"/>
                  <a:gd name="T66" fmla="*/ 18 w 653"/>
                  <a:gd name="T67" fmla="*/ 25 h 337"/>
                  <a:gd name="T68" fmla="*/ 38 w 653"/>
                  <a:gd name="T69" fmla="*/ 21 h 337"/>
                  <a:gd name="T70" fmla="*/ 67 w 653"/>
                  <a:gd name="T71" fmla="*/ 13 h 337"/>
                  <a:gd name="T72" fmla="*/ 80 w 653"/>
                  <a:gd name="T73" fmla="*/ 7 h 337"/>
                  <a:gd name="T74" fmla="*/ 96 w 653"/>
                  <a:gd name="T75" fmla="*/ 0 h 337"/>
                  <a:gd name="T76" fmla="*/ 102 w 653"/>
                  <a:gd name="T77" fmla="*/ 3 h 337"/>
                  <a:gd name="T78" fmla="*/ 99 w 653"/>
                  <a:gd name="T79" fmla="*/ 9 h 337"/>
                  <a:gd name="T80" fmla="*/ 99 w 653"/>
                  <a:gd name="T81" fmla="*/ 9 h 3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53"/>
                  <a:gd name="T124" fmla="*/ 0 h 337"/>
                  <a:gd name="T125" fmla="*/ 653 w 653"/>
                  <a:gd name="T126" fmla="*/ 337 h 3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53" h="337">
                    <a:moveTo>
                      <a:pt x="362" y="33"/>
                    </a:moveTo>
                    <a:lnTo>
                      <a:pt x="303" y="59"/>
                    </a:lnTo>
                    <a:lnTo>
                      <a:pt x="251" y="80"/>
                    </a:lnTo>
                    <a:lnTo>
                      <a:pt x="202" y="101"/>
                    </a:lnTo>
                    <a:lnTo>
                      <a:pt x="143" y="114"/>
                    </a:lnTo>
                    <a:lnTo>
                      <a:pt x="84" y="120"/>
                    </a:lnTo>
                    <a:lnTo>
                      <a:pt x="42" y="151"/>
                    </a:lnTo>
                    <a:lnTo>
                      <a:pt x="33" y="194"/>
                    </a:lnTo>
                    <a:lnTo>
                      <a:pt x="48" y="234"/>
                    </a:lnTo>
                    <a:lnTo>
                      <a:pt x="69" y="249"/>
                    </a:lnTo>
                    <a:lnTo>
                      <a:pt x="92" y="257"/>
                    </a:lnTo>
                    <a:lnTo>
                      <a:pt x="147" y="257"/>
                    </a:lnTo>
                    <a:lnTo>
                      <a:pt x="261" y="248"/>
                    </a:lnTo>
                    <a:lnTo>
                      <a:pt x="333" y="265"/>
                    </a:lnTo>
                    <a:lnTo>
                      <a:pt x="403" y="280"/>
                    </a:lnTo>
                    <a:lnTo>
                      <a:pt x="502" y="276"/>
                    </a:lnTo>
                    <a:lnTo>
                      <a:pt x="565" y="234"/>
                    </a:lnTo>
                    <a:lnTo>
                      <a:pt x="590" y="211"/>
                    </a:lnTo>
                    <a:lnTo>
                      <a:pt x="632" y="192"/>
                    </a:lnTo>
                    <a:lnTo>
                      <a:pt x="653" y="202"/>
                    </a:lnTo>
                    <a:lnTo>
                      <a:pt x="645" y="223"/>
                    </a:lnTo>
                    <a:lnTo>
                      <a:pt x="603" y="253"/>
                    </a:lnTo>
                    <a:lnTo>
                      <a:pt x="567" y="282"/>
                    </a:lnTo>
                    <a:lnTo>
                      <a:pt x="531" y="310"/>
                    </a:lnTo>
                    <a:lnTo>
                      <a:pt x="485" y="333"/>
                    </a:lnTo>
                    <a:lnTo>
                      <a:pt x="436" y="337"/>
                    </a:lnTo>
                    <a:lnTo>
                      <a:pt x="386" y="331"/>
                    </a:lnTo>
                    <a:lnTo>
                      <a:pt x="215" y="322"/>
                    </a:lnTo>
                    <a:lnTo>
                      <a:pt x="113" y="308"/>
                    </a:lnTo>
                    <a:lnTo>
                      <a:pt x="25" y="259"/>
                    </a:lnTo>
                    <a:lnTo>
                      <a:pt x="0" y="200"/>
                    </a:lnTo>
                    <a:lnTo>
                      <a:pt x="14" y="135"/>
                    </a:lnTo>
                    <a:lnTo>
                      <a:pt x="35" y="107"/>
                    </a:lnTo>
                    <a:lnTo>
                      <a:pt x="65" y="92"/>
                    </a:lnTo>
                    <a:lnTo>
                      <a:pt x="137" y="80"/>
                    </a:lnTo>
                    <a:lnTo>
                      <a:pt x="244" y="48"/>
                    </a:lnTo>
                    <a:lnTo>
                      <a:pt x="293" y="25"/>
                    </a:lnTo>
                    <a:lnTo>
                      <a:pt x="352" y="0"/>
                    </a:lnTo>
                    <a:lnTo>
                      <a:pt x="371" y="12"/>
                    </a:lnTo>
                    <a:lnTo>
                      <a:pt x="362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322" name="Freeform 243"/>
              <p:cNvSpPr>
                <a:spLocks/>
              </p:cNvSpPr>
              <p:nvPr/>
            </p:nvSpPr>
            <p:spPr bwMode="auto">
              <a:xfrm flipH="1">
                <a:off x="4343" y="1226"/>
                <a:ext cx="35" cy="48"/>
              </a:xfrm>
              <a:custGeom>
                <a:avLst/>
                <a:gdLst>
                  <a:gd name="T0" fmla="*/ 6 w 129"/>
                  <a:gd name="T1" fmla="*/ 0 h 177"/>
                  <a:gd name="T2" fmla="*/ 26 w 129"/>
                  <a:gd name="T3" fmla="*/ 19 h 177"/>
                  <a:gd name="T4" fmla="*/ 35 w 129"/>
                  <a:gd name="T5" fmla="*/ 43 h 177"/>
                  <a:gd name="T6" fmla="*/ 32 w 129"/>
                  <a:gd name="T7" fmla="*/ 47 h 177"/>
                  <a:gd name="T8" fmla="*/ 26 w 129"/>
                  <a:gd name="T9" fmla="*/ 48 h 177"/>
                  <a:gd name="T10" fmla="*/ 16 w 129"/>
                  <a:gd name="T11" fmla="*/ 43 h 177"/>
                  <a:gd name="T12" fmla="*/ 16 w 129"/>
                  <a:gd name="T13" fmla="*/ 26 h 177"/>
                  <a:gd name="T14" fmla="*/ 0 w 129"/>
                  <a:gd name="T15" fmla="*/ 7 h 177"/>
                  <a:gd name="T16" fmla="*/ 0 w 129"/>
                  <a:gd name="T17" fmla="*/ 0 h 177"/>
                  <a:gd name="T18" fmla="*/ 6 w 129"/>
                  <a:gd name="T19" fmla="*/ 0 h 177"/>
                  <a:gd name="T20" fmla="*/ 6 w 129"/>
                  <a:gd name="T21" fmla="*/ 0 h 1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9"/>
                  <a:gd name="T34" fmla="*/ 0 h 177"/>
                  <a:gd name="T35" fmla="*/ 129 w 129"/>
                  <a:gd name="T36" fmla="*/ 177 h 17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9" h="177">
                    <a:moveTo>
                      <a:pt x="22" y="0"/>
                    </a:moveTo>
                    <a:lnTo>
                      <a:pt x="97" y="69"/>
                    </a:lnTo>
                    <a:lnTo>
                      <a:pt x="129" y="160"/>
                    </a:lnTo>
                    <a:lnTo>
                      <a:pt x="119" y="173"/>
                    </a:lnTo>
                    <a:lnTo>
                      <a:pt x="95" y="177"/>
                    </a:lnTo>
                    <a:lnTo>
                      <a:pt x="58" y="160"/>
                    </a:lnTo>
                    <a:lnTo>
                      <a:pt x="58" y="95"/>
                    </a:lnTo>
                    <a:lnTo>
                      <a:pt x="1" y="25"/>
                    </a:lnTo>
                    <a:lnTo>
                      <a:pt x="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323" name="Freeform 244"/>
              <p:cNvSpPr>
                <a:spLocks/>
              </p:cNvSpPr>
              <p:nvPr/>
            </p:nvSpPr>
            <p:spPr bwMode="auto">
              <a:xfrm flipH="1">
                <a:off x="4204" y="1215"/>
                <a:ext cx="72" cy="58"/>
              </a:xfrm>
              <a:custGeom>
                <a:avLst/>
                <a:gdLst>
                  <a:gd name="T0" fmla="*/ 6 w 263"/>
                  <a:gd name="T1" fmla="*/ 36 h 215"/>
                  <a:gd name="T2" fmla="*/ 24 w 263"/>
                  <a:gd name="T3" fmla="*/ 44 h 215"/>
                  <a:gd name="T4" fmla="*/ 43 w 263"/>
                  <a:gd name="T5" fmla="*/ 35 h 215"/>
                  <a:gd name="T6" fmla="*/ 59 w 263"/>
                  <a:gd name="T7" fmla="*/ 23 h 215"/>
                  <a:gd name="T8" fmla="*/ 54 w 263"/>
                  <a:gd name="T9" fmla="*/ 7 h 215"/>
                  <a:gd name="T10" fmla="*/ 57 w 263"/>
                  <a:gd name="T11" fmla="*/ 0 h 215"/>
                  <a:gd name="T12" fmla="*/ 63 w 263"/>
                  <a:gd name="T13" fmla="*/ 3 h 215"/>
                  <a:gd name="T14" fmla="*/ 71 w 263"/>
                  <a:gd name="T15" fmla="*/ 21 h 215"/>
                  <a:gd name="T16" fmla="*/ 72 w 263"/>
                  <a:gd name="T17" fmla="*/ 30 h 215"/>
                  <a:gd name="T18" fmla="*/ 64 w 263"/>
                  <a:gd name="T19" fmla="*/ 39 h 215"/>
                  <a:gd name="T20" fmla="*/ 50 w 263"/>
                  <a:gd name="T21" fmla="*/ 47 h 215"/>
                  <a:gd name="T22" fmla="*/ 34 w 263"/>
                  <a:gd name="T23" fmla="*/ 54 h 215"/>
                  <a:gd name="T24" fmla="*/ 22 w 263"/>
                  <a:gd name="T25" fmla="*/ 58 h 215"/>
                  <a:gd name="T26" fmla="*/ 13 w 263"/>
                  <a:gd name="T27" fmla="*/ 56 h 215"/>
                  <a:gd name="T28" fmla="*/ 3 w 263"/>
                  <a:gd name="T29" fmla="*/ 51 h 215"/>
                  <a:gd name="T30" fmla="*/ 0 w 263"/>
                  <a:gd name="T31" fmla="*/ 42 h 215"/>
                  <a:gd name="T32" fmla="*/ 2 w 263"/>
                  <a:gd name="T33" fmla="*/ 37 h 215"/>
                  <a:gd name="T34" fmla="*/ 6 w 263"/>
                  <a:gd name="T35" fmla="*/ 36 h 215"/>
                  <a:gd name="T36" fmla="*/ 6 w 263"/>
                  <a:gd name="T37" fmla="*/ 36 h 2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3"/>
                  <a:gd name="T58" fmla="*/ 0 h 215"/>
                  <a:gd name="T59" fmla="*/ 263 w 263"/>
                  <a:gd name="T60" fmla="*/ 215 h 21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3" h="215">
                    <a:moveTo>
                      <a:pt x="21" y="135"/>
                    </a:moveTo>
                    <a:lnTo>
                      <a:pt x="88" y="162"/>
                    </a:lnTo>
                    <a:lnTo>
                      <a:pt x="158" y="131"/>
                    </a:lnTo>
                    <a:lnTo>
                      <a:pt x="217" y="86"/>
                    </a:lnTo>
                    <a:lnTo>
                      <a:pt x="198" y="25"/>
                    </a:lnTo>
                    <a:lnTo>
                      <a:pt x="207" y="0"/>
                    </a:lnTo>
                    <a:lnTo>
                      <a:pt x="230" y="12"/>
                    </a:lnTo>
                    <a:lnTo>
                      <a:pt x="259" y="78"/>
                    </a:lnTo>
                    <a:lnTo>
                      <a:pt x="263" y="111"/>
                    </a:lnTo>
                    <a:lnTo>
                      <a:pt x="232" y="145"/>
                    </a:lnTo>
                    <a:lnTo>
                      <a:pt x="181" y="175"/>
                    </a:lnTo>
                    <a:lnTo>
                      <a:pt x="124" y="200"/>
                    </a:lnTo>
                    <a:lnTo>
                      <a:pt x="80" y="215"/>
                    </a:lnTo>
                    <a:lnTo>
                      <a:pt x="48" y="209"/>
                    </a:lnTo>
                    <a:lnTo>
                      <a:pt x="10" y="188"/>
                    </a:lnTo>
                    <a:lnTo>
                      <a:pt x="0" y="154"/>
                    </a:lnTo>
                    <a:lnTo>
                      <a:pt x="8" y="137"/>
                    </a:lnTo>
                    <a:lnTo>
                      <a:pt x="21" y="1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324" name="Freeform 245"/>
              <p:cNvSpPr>
                <a:spLocks/>
              </p:cNvSpPr>
              <p:nvPr/>
            </p:nvSpPr>
            <p:spPr bwMode="auto">
              <a:xfrm flipH="1">
                <a:off x="4157" y="927"/>
                <a:ext cx="27" cy="215"/>
              </a:xfrm>
              <a:custGeom>
                <a:avLst/>
                <a:gdLst>
                  <a:gd name="T0" fmla="*/ 8 w 97"/>
                  <a:gd name="T1" fmla="*/ 4 h 800"/>
                  <a:gd name="T2" fmla="*/ 14 w 97"/>
                  <a:gd name="T3" fmla="*/ 46 h 800"/>
                  <a:gd name="T4" fmla="*/ 27 w 97"/>
                  <a:gd name="T5" fmla="*/ 159 h 800"/>
                  <a:gd name="T6" fmla="*/ 23 w 97"/>
                  <a:gd name="T7" fmla="*/ 185 h 800"/>
                  <a:gd name="T8" fmla="*/ 24 w 97"/>
                  <a:gd name="T9" fmla="*/ 210 h 800"/>
                  <a:gd name="T10" fmla="*/ 21 w 97"/>
                  <a:gd name="T11" fmla="*/ 215 h 800"/>
                  <a:gd name="T12" fmla="*/ 16 w 97"/>
                  <a:gd name="T13" fmla="*/ 212 h 800"/>
                  <a:gd name="T14" fmla="*/ 5 w 97"/>
                  <a:gd name="T15" fmla="*/ 187 h 800"/>
                  <a:gd name="T16" fmla="*/ 4 w 97"/>
                  <a:gd name="T17" fmla="*/ 183 h 800"/>
                  <a:gd name="T18" fmla="*/ 8 w 97"/>
                  <a:gd name="T19" fmla="*/ 156 h 800"/>
                  <a:gd name="T20" fmla="*/ 11 w 97"/>
                  <a:gd name="T21" fmla="*/ 102 h 800"/>
                  <a:gd name="T22" fmla="*/ 5 w 97"/>
                  <a:gd name="T23" fmla="*/ 47 h 800"/>
                  <a:gd name="T24" fmla="*/ 0 w 97"/>
                  <a:gd name="T25" fmla="*/ 6 h 800"/>
                  <a:gd name="T26" fmla="*/ 3 w 97"/>
                  <a:gd name="T27" fmla="*/ 0 h 800"/>
                  <a:gd name="T28" fmla="*/ 8 w 97"/>
                  <a:gd name="T29" fmla="*/ 4 h 800"/>
                  <a:gd name="T30" fmla="*/ 8 w 97"/>
                  <a:gd name="T31" fmla="*/ 4 h 8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7"/>
                  <a:gd name="T49" fmla="*/ 0 h 800"/>
                  <a:gd name="T50" fmla="*/ 97 w 97"/>
                  <a:gd name="T51" fmla="*/ 800 h 80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7" h="800">
                    <a:moveTo>
                      <a:pt x="30" y="14"/>
                    </a:moveTo>
                    <a:lnTo>
                      <a:pt x="51" y="173"/>
                    </a:lnTo>
                    <a:lnTo>
                      <a:pt x="97" y="593"/>
                    </a:lnTo>
                    <a:lnTo>
                      <a:pt x="82" y="690"/>
                    </a:lnTo>
                    <a:lnTo>
                      <a:pt x="87" y="780"/>
                    </a:lnTo>
                    <a:lnTo>
                      <a:pt x="76" y="800"/>
                    </a:lnTo>
                    <a:lnTo>
                      <a:pt x="57" y="787"/>
                    </a:lnTo>
                    <a:lnTo>
                      <a:pt x="17" y="694"/>
                    </a:lnTo>
                    <a:lnTo>
                      <a:pt x="15" y="681"/>
                    </a:lnTo>
                    <a:lnTo>
                      <a:pt x="30" y="582"/>
                    </a:lnTo>
                    <a:lnTo>
                      <a:pt x="38" y="378"/>
                    </a:lnTo>
                    <a:lnTo>
                      <a:pt x="19" y="175"/>
                    </a:lnTo>
                    <a:lnTo>
                      <a:pt x="0" y="21"/>
                    </a:lnTo>
                    <a:lnTo>
                      <a:pt x="11" y="0"/>
                    </a:lnTo>
                    <a:lnTo>
                      <a:pt x="3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325" name="Freeform 246"/>
              <p:cNvSpPr>
                <a:spLocks/>
              </p:cNvSpPr>
              <p:nvPr/>
            </p:nvSpPr>
            <p:spPr bwMode="auto">
              <a:xfrm flipH="1">
                <a:off x="4001" y="1139"/>
                <a:ext cx="155" cy="145"/>
              </a:xfrm>
              <a:custGeom>
                <a:avLst/>
                <a:gdLst>
                  <a:gd name="T0" fmla="*/ 11 w 564"/>
                  <a:gd name="T1" fmla="*/ 4 h 538"/>
                  <a:gd name="T2" fmla="*/ 12 w 564"/>
                  <a:gd name="T3" fmla="*/ 12 h 538"/>
                  <a:gd name="T4" fmla="*/ 23 w 564"/>
                  <a:gd name="T5" fmla="*/ 21 h 538"/>
                  <a:gd name="T6" fmla="*/ 35 w 564"/>
                  <a:gd name="T7" fmla="*/ 26 h 538"/>
                  <a:gd name="T8" fmla="*/ 62 w 564"/>
                  <a:gd name="T9" fmla="*/ 33 h 538"/>
                  <a:gd name="T10" fmla="*/ 93 w 564"/>
                  <a:gd name="T11" fmla="*/ 56 h 538"/>
                  <a:gd name="T12" fmla="*/ 95 w 564"/>
                  <a:gd name="T13" fmla="*/ 77 h 538"/>
                  <a:gd name="T14" fmla="*/ 98 w 564"/>
                  <a:gd name="T15" fmla="*/ 85 h 538"/>
                  <a:gd name="T16" fmla="*/ 104 w 564"/>
                  <a:gd name="T17" fmla="*/ 91 h 538"/>
                  <a:gd name="T18" fmla="*/ 119 w 564"/>
                  <a:gd name="T19" fmla="*/ 97 h 538"/>
                  <a:gd name="T20" fmla="*/ 150 w 564"/>
                  <a:gd name="T21" fmla="*/ 114 h 538"/>
                  <a:gd name="T22" fmla="*/ 155 w 564"/>
                  <a:gd name="T23" fmla="*/ 133 h 538"/>
                  <a:gd name="T24" fmla="*/ 154 w 564"/>
                  <a:gd name="T25" fmla="*/ 141 h 538"/>
                  <a:gd name="T26" fmla="*/ 149 w 564"/>
                  <a:gd name="T27" fmla="*/ 145 h 538"/>
                  <a:gd name="T28" fmla="*/ 143 w 564"/>
                  <a:gd name="T29" fmla="*/ 144 h 538"/>
                  <a:gd name="T30" fmla="*/ 139 w 564"/>
                  <a:gd name="T31" fmla="*/ 138 h 538"/>
                  <a:gd name="T32" fmla="*/ 134 w 564"/>
                  <a:gd name="T33" fmla="*/ 123 h 538"/>
                  <a:gd name="T34" fmla="*/ 128 w 564"/>
                  <a:gd name="T35" fmla="*/ 116 h 538"/>
                  <a:gd name="T36" fmla="*/ 120 w 564"/>
                  <a:gd name="T37" fmla="*/ 111 h 538"/>
                  <a:gd name="T38" fmla="*/ 103 w 564"/>
                  <a:gd name="T39" fmla="*/ 103 h 538"/>
                  <a:gd name="T40" fmla="*/ 89 w 564"/>
                  <a:gd name="T41" fmla="*/ 96 h 538"/>
                  <a:gd name="T42" fmla="*/ 80 w 564"/>
                  <a:gd name="T43" fmla="*/ 81 h 538"/>
                  <a:gd name="T44" fmla="*/ 79 w 564"/>
                  <a:gd name="T45" fmla="*/ 59 h 538"/>
                  <a:gd name="T46" fmla="*/ 72 w 564"/>
                  <a:gd name="T47" fmla="*/ 47 h 538"/>
                  <a:gd name="T48" fmla="*/ 59 w 564"/>
                  <a:gd name="T49" fmla="*/ 42 h 538"/>
                  <a:gd name="T50" fmla="*/ 30 w 564"/>
                  <a:gd name="T51" fmla="*/ 33 h 538"/>
                  <a:gd name="T52" fmla="*/ 5 w 564"/>
                  <a:gd name="T53" fmla="*/ 17 h 538"/>
                  <a:gd name="T54" fmla="*/ 0 w 564"/>
                  <a:gd name="T55" fmla="*/ 8 h 538"/>
                  <a:gd name="T56" fmla="*/ 0 w 564"/>
                  <a:gd name="T57" fmla="*/ 4 h 538"/>
                  <a:gd name="T58" fmla="*/ 4 w 564"/>
                  <a:gd name="T59" fmla="*/ 0 h 538"/>
                  <a:gd name="T60" fmla="*/ 11 w 564"/>
                  <a:gd name="T61" fmla="*/ 4 h 538"/>
                  <a:gd name="T62" fmla="*/ 11 w 564"/>
                  <a:gd name="T63" fmla="*/ 4 h 53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64"/>
                  <a:gd name="T97" fmla="*/ 0 h 538"/>
                  <a:gd name="T98" fmla="*/ 564 w 564"/>
                  <a:gd name="T99" fmla="*/ 538 h 53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64" h="538">
                    <a:moveTo>
                      <a:pt x="40" y="13"/>
                    </a:moveTo>
                    <a:lnTo>
                      <a:pt x="43" y="44"/>
                    </a:lnTo>
                    <a:lnTo>
                      <a:pt x="85" y="78"/>
                    </a:lnTo>
                    <a:lnTo>
                      <a:pt x="127" y="97"/>
                    </a:lnTo>
                    <a:lnTo>
                      <a:pt x="226" y="122"/>
                    </a:lnTo>
                    <a:lnTo>
                      <a:pt x="340" y="209"/>
                    </a:lnTo>
                    <a:lnTo>
                      <a:pt x="344" y="285"/>
                    </a:lnTo>
                    <a:lnTo>
                      <a:pt x="355" y="315"/>
                    </a:lnTo>
                    <a:lnTo>
                      <a:pt x="378" y="336"/>
                    </a:lnTo>
                    <a:lnTo>
                      <a:pt x="433" y="361"/>
                    </a:lnTo>
                    <a:lnTo>
                      <a:pt x="547" y="424"/>
                    </a:lnTo>
                    <a:lnTo>
                      <a:pt x="564" y="494"/>
                    </a:lnTo>
                    <a:lnTo>
                      <a:pt x="561" y="523"/>
                    </a:lnTo>
                    <a:lnTo>
                      <a:pt x="543" y="538"/>
                    </a:lnTo>
                    <a:lnTo>
                      <a:pt x="521" y="536"/>
                    </a:lnTo>
                    <a:lnTo>
                      <a:pt x="504" y="513"/>
                    </a:lnTo>
                    <a:lnTo>
                      <a:pt x="488" y="456"/>
                    </a:lnTo>
                    <a:lnTo>
                      <a:pt x="464" y="430"/>
                    </a:lnTo>
                    <a:lnTo>
                      <a:pt x="435" y="411"/>
                    </a:lnTo>
                    <a:lnTo>
                      <a:pt x="376" y="384"/>
                    </a:lnTo>
                    <a:lnTo>
                      <a:pt x="323" y="355"/>
                    </a:lnTo>
                    <a:lnTo>
                      <a:pt x="291" y="300"/>
                    </a:lnTo>
                    <a:lnTo>
                      <a:pt x="289" y="219"/>
                    </a:lnTo>
                    <a:lnTo>
                      <a:pt x="262" y="175"/>
                    </a:lnTo>
                    <a:lnTo>
                      <a:pt x="216" y="154"/>
                    </a:lnTo>
                    <a:lnTo>
                      <a:pt x="110" y="124"/>
                    </a:lnTo>
                    <a:lnTo>
                      <a:pt x="19" y="63"/>
                    </a:lnTo>
                    <a:lnTo>
                      <a:pt x="0" y="30"/>
                    </a:lnTo>
                    <a:lnTo>
                      <a:pt x="0" y="13"/>
                    </a:lnTo>
                    <a:lnTo>
                      <a:pt x="13" y="0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326" name="Freeform 247"/>
              <p:cNvSpPr>
                <a:spLocks/>
              </p:cNvSpPr>
              <p:nvPr/>
            </p:nvSpPr>
            <p:spPr bwMode="auto">
              <a:xfrm flipH="1">
                <a:off x="3852" y="1314"/>
                <a:ext cx="609" cy="81"/>
              </a:xfrm>
              <a:custGeom>
                <a:avLst/>
                <a:gdLst>
                  <a:gd name="T0" fmla="*/ 86 w 2219"/>
                  <a:gd name="T1" fmla="*/ 1 h 302"/>
                  <a:gd name="T2" fmla="*/ 221 w 2219"/>
                  <a:gd name="T3" fmla="*/ 5 h 302"/>
                  <a:gd name="T4" fmla="*/ 224 w 2219"/>
                  <a:gd name="T5" fmla="*/ 12 h 302"/>
                  <a:gd name="T6" fmla="*/ 214 w 2219"/>
                  <a:gd name="T7" fmla="*/ 19 h 302"/>
                  <a:gd name="T8" fmla="*/ 156 w 2219"/>
                  <a:gd name="T9" fmla="*/ 30 h 302"/>
                  <a:gd name="T10" fmla="*/ 113 w 2219"/>
                  <a:gd name="T11" fmla="*/ 45 h 302"/>
                  <a:gd name="T12" fmla="*/ 200 w 2219"/>
                  <a:gd name="T13" fmla="*/ 29 h 302"/>
                  <a:gd name="T14" fmla="*/ 287 w 2219"/>
                  <a:gd name="T15" fmla="*/ 24 h 302"/>
                  <a:gd name="T16" fmla="*/ 327 w 2219"/>
                  <a:gd name="T17" fmla="*/ 27 h 302"/>
                  <a:gd name="T18" fmla="*/ 330 w 2219"/>
                  <a:gd name="T19" fmla="*/ 41 h 302"/>
                  <a:gd name="T20" fmla="*/ 287 w 2219"/>
                  <a:gd name="T21" fmla="*/ 60 h 302"/>
                  <a:gd name="T22" fmla="*/ 416 w 2219"/>
                  <a:gd name="T23" fmla="*/ 63 h 302"/>
                  <a:gd name="T24" fmla="*/ 524 w 2219"/>
                  <a:gd name="T25" fmla="*/ 59 h 302"/>
                  <a:gd name="T26" fmla="*/ 526 w 2219"/>
                  <a:gd name="T27" fmla="*/ 50 h 302"/>
                  <a:gd name="T28" fmla="*/ 503 w 2219"/>
                  <a:gd name="T29" fmla="*/ 43 h 302"/>
                  <a:gd name="T30" fmla="*/ 543 w 2219"/>
                  <a:gd name="T31" fmla="*/ 24 h 302"/>
                  <a:gd name="T32" fmla="*/ 600 w 2219"/>
                  <a:gd name="T33" fmla="*/ 41 h 302"/>
                  <a:gd name="T34" fmla="*/ 608 w 2219"/>
                  <a:gd name="T35" fmla="*/ 56 h 302"/>
                  <a:gd name="T36" fmla="*/ 592 w 2219"/>
                  <a:gd name="T37" fmla="*/ 67 h 302"/>
                  <a:gd name="T38" fmla="*/ 562 w 2219"/>
                  <a:gd name="T39" fmla="*/ 72 h 302"/>
                  <a:gd name="T40" fmla="*/ 477 w 2219"/>
                  <a:gd name="T41" fmla="*/ 77 h 302"/>
                  <a:gd name="T42" fmla="*/ 356 w 2219"/>
                  <a:gd name="T43" fmla="*/ 81 h 302"/>
                  <a:gd name="T44" fmla="*/ 265 w 2219"/>
                  <a:gd name="T45" fmla="*/ 75 h 302"/>
                  <a:gd name="T46" fmla="*/ 260 w 2219"/>
                  <a:gd name="T47" fmla="*/ 62 h 302"/>
                  <a:gd name="T48" fmla="*/ 281 w 2219"/>
                  <a:gd name="T49" fmla="*/ 46 h 302"/>
                  <a:gd name="T50" fmla="*/ 286 w 2219"/>
                  <a:gd name="T51" fmla="*/ 39 h 302"/>
                  <a:gd name="T52" fmla="*/ 114 w 2219"/>
                  <a:gd name="T53" fmla="*/ 54 h 302"/>
                  <a:gd name="T54" fmla="*/ 52 w 2219"/>
                  <a:gd name="T55" fmla="*/ 58 h 302"/>
                  <a:gd name="T56" fmla="*/ 56 w 2219"/>
                  <a:gd name="T57" fmla="*/ 37 h 302"/>
                  <a:gd name="T58" fmla="*/ 80 w 2219"/>
                  <a:gd name="T59" fmla="*/ 30 h 302"/>
                  <a:gd name="T60" fmla="*/ 153 w 2219"/>
                  <a:gd name="T61" fmla="*/ 21 h 302"/>
                  <a:gd name="T62" fmla="*/ 195 w 2219"/>
                  <a:gd name="T63" fmla="*/ 12 h 302"/>
                  <a:gd name="T64" fmla="*/ 5 w 2219"/>
                  <a:gd name="T65" fmla="*/ 16 h 302"/>
                  <a:gd name="T66" fmla="*/ 4 w 2219"/>
                  <a:gd name="T67" fmla="*/ 7 h 3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219"/>
                  <a:gd name="T103" fmla="*/ 0 h 302"/>
                  <a:gd name="T104" fmla="*/ 2219 w 2219"/>
                  <a:gd name="T105" fmla="*/ 302 h 3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219" h="302">
                    <a:moveTo>
                      <a:pt x="13" y="27"/>
                    </a:moveTo>
                    <a:lnTo>
                      <a:pt x="312" y="4"/>
                    </a:lnTo>
                    <a:lnTo>
                      <a:pt x="612" y="0"/>
                    </a:lnTo>
                    <a:lnTo>
                      <a:pt x="804" y="19"/>
                    </a:lnTo>
                    <a:lnTo>
                      <a:pt x="820" y="27"/>
                    </a:lnTo>
                    <a:lnTo>
                      <a:pt x="818" y="46"/>
                    </a:lnTo>
                    <a:lnTo>
                      <a:pt x="801" y="65"/>
                    </a:lnTo>
                    <a:lnTo>
                      <a:pt x="778" y="72"/>
                    </a:lnTo>
                    <a:lnTo>
                      <a:pt x="726" y="78"/>
                    </a:lnTo>
                    <a:lnTo>
                      <a:pt x="567" y="110"/>
                    </a:lnTo>
                    <a:lnTo>
                      <a:pt x="289" y="162"/>
                    </a:lnTo>
                    <a:lnTo>
                      <a:pt x="413" y="166"/>
                    </a:lnTo>
                    <a:lnTo>
                      <a:pt x="628" y="126"/>
                    </a:lnTo>
                    <a:lnTo>
                      <a:pt x="728" y="107"/>
                    </a:lnTo>
                    <a:lnTo>
                      <a:pt x="844" y="88"/>
                    </a:lnTo>
                    <a:lnTo>
                      <a:pt x="1044" y="88"/>
                    </a:lnTo>
                    <a:lnTo>
                      <a:pt x="1111" y="97"/>
                    </a:lnTo>
                    <a:lnTo>
                      <a:pt x="1192" y="101"/>
                    </a:lnTo>
                    <a:lnTo>
                      <a:pt x="1219" y="122"/>
                    </a:lnTo>
                    <a:lnTo>
                      <a:pt x="1202" y="154"/>
                    </a:lnTo>
                    <a:lnTo>
                      <a:pt x="1152" y="181"/>
                    </a:lnTo>
                    <a:lnTo>
                      <a:pt x="1044" y="223"/>
                    </a:lnTo>
                    <a:lnTo>
                      <a:pt x="1299" y="245"/>
                    </a:lnTo>
                    <a:lnTo>
                      <a:pt x="1517" y="236"/>
                    </a:lnTo>
                    <a:lnTo>
                      <a:pt x="1734" y="213"/>
                    </a:lnTo>
                    <a:lnTo>
                      <a:pt x="1909" y="219"/>
                    </a:lnTo>
                    <a:lnTo>
                      <a:pt x="1940" y="204"/>
                    </a:lnTo>
                    <a:lnTo>
                      <a:pt x="1917" y="186"/>
                    </a:lnTo>
                    <a:lnTo>
                      <a:pt x="1869" y="171"/>
                    </a:lnTo>
                    <a:lnTo>
                      <a:pt x="1833" y="162"/>
                    </a:lnTo>
                    <a:lnTo>
                      <a:pt x="1940" y="135"/>
                    </a:lnTo>
                    <a:lnTo>
                      <a:pt x="1980" y="88"/>
                    </a:lnTo>
                    <a:lnTo>
                      <a:pt x="2122" y="137"/>
                    </a:lnTo>
                    <a:lnTo>
                      <a:pt x="2187" y="154"/>
                    </a:lnTo>
                    <a:lnTo>
                      <a:pt x="2219" y="186"/>
                    </a:lnTo>
                    <a:lnTo>
                      <a:pt x="2215" y="207"/>
                    </a:lnTo>
                    <a:lnTo>
                      <a:pt x="2196" y="226"/>
                    </a:lnTo>
                    <a:lnTo>
                      <a:pt x="2156" y="249"/>
                    </a:lnTo>
                    <a:lnTo>
                      <a:pt x="2118" y="262"/>
                    </a:lnTo>
                    <a:lnTo>
                      <a:pt x="2046" y="270"/>
                    </a:lnTo>
                    <a:lnTo>
                      <a:pt x="1884" y="270"/>
                    </a:lnTo>
                    <a:lnTo>
                      <a:pt x="1738" y="287"/>
                    </a:lnTo>
                    <a:lnTo>
                      <a:pt x="1517" y="302"/>
                    </a:lnTo>
                    <a:lnTo>
                      <a:pt x="1297" y="302"/>
                    </a:lnTo>
                    <a:lnTo>
                      <a:pt x="1131" y="287"/>
                    </a:lnTo>
                    <a:lnTo>
                      <a:pt x="966" y="278"/>
                    </a:lnTo>
                    <a:lnTo>
                      <a:pt x="939" y="264"/>
                    </a:lnTo>
                    <a:lnTo>
                      <a:pt x="947" y="232"/>
                    </a:lnTo>
                    <a:lnTo>
                      <a:pt x="972" y="198"/>
                    </a:lnTo>
                    <a:lnTo>
                      <a:pt x="1023" y="171"/>
                    </a:lnTo>
                    <a:lnTo>
                      <a:pt x="1073" y="147"/>
                    </a:lnTo>
                    <a:lnTo>
                      <a:pt x="1042" y="145"/>
                    </a:lnTo>
                    <a:lnTo>
                      <a:pt x="846" y="145"/>
                    </a:lnTo>
                    <a:lnTo>
                      <a:pt x="417" y="200"/>
                    </a:lnTo>
                    <a:lnTo>
                      <a:pt x="304" y="215"/>
                    </a:lnTo>
                    <a:lnTo>
                      <a:pt x="190" y="215"/>
                    </a:lnTo>
                    <a:lnTo>
                      <a:pt x="185" y="179"/>
                    </a:lnTo>
                    <a:lnTo>
                      <a:pt x="205" y="139"/>
                    </a:lnTo>
                    <a:lnTo>
                      <a:pt x="249" y="122"/>
                    </a:lnTo>
                    <a:lnTo>
                      <a:pt x="293" y="110"/>
                    </a:lnTo>
                    <a:lnTo>
                      <a:pt x="379" y="99"/>
                    </a:lnTo>
                    <a:lnTo>
                      <a:pt x="559" y="78"/>
                    </a:lnTo>
                    <a:lnTo>
                      <a:pt x="637" y="59"/>
                    </a:lnTo>
                    <a:lnTo>
                      <a:pt x="711" y="44"/>
                    </a:lnTo>
                    <a:lnTo>
                      <a:pt x="612" y="34"/>
                    </a:lnTo>
                    <a:lnTo>
                      <a:pt x="17" y="61"/>
                    </a:lnTo>
                    <a:lnTo>
                      <a:pt x="0" y="46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327" name="Freeform 248"/>
              <p:cNvSpPr>
                <a:spLocks/>
              </p:cNvSpPr>
              <p:nvPr/>
            </p:nvSpPr>
            <p:spPr bwMode="auto">
              <a:xfrm flipH="1">
                <a:off x="4501" y="751"/>
                <a:ext cx="23" cy="18"/>
              </a:xfrm>
              <a:custGeom>
                <a:avLst/>
                <a:gdLst>
                  <a:gd name="T0" fmla="*/ 21 w 84"/>
                  <a:gd name="T1" fmla="*/ 10 h 65"/>
                  <a:gd name="T2" fmla="*/ 7 w 84"/>
                  <a:gd name="T3" fmla="*/ 18 h 65"/>
                  <a:gd name="T4" fmla="*/ 0 w 84"/>
                  <a:gd name="T5" fmla="*/ 15 h 65"/>
                  <a:gd name="T6" fmla="*/ 2 w 84"/>
                  <a:gd name="T7" fmla="*/ 8 h 65"/>
                  <a:gd name="T8" fmla="*/ 16 w 84"/>
                  <a:gd name="T9" fmla="*/ 0 h 65"/>
                  <a:gd name="T10" fmla="*/ 23 w 84"/>
                  <a:gd name="T11" fmla="*/ 3 h 65"/>
                  <a:gd name="T12" fmla="*/ 21 w 84"/>
                  <a:gd name="T13" fmla="*/ 10 h 65"/>
                  <a:gd name="T14" fmla="*/ 21 w 84"/>
                  <a:gd name="T15" fmla="*/ 10 h 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4"/>
                  <a:gd name="T25" fmla="*/ 0 h 65"/>
                  <a:gd name="T26" fmla="*/ 84 w 84"/>
                  <a:gd name="T27" fmla="*/ 65 h 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4" h="65">
                    <a:moveTo>
                      <a:pt x="76" y="36"/>
                    </a:moveTo>
                    <a:lnTo>
                      <a:pt x="25" y="65"/>
                    </a:lnTo>
                    <a:lnTo>
                      <a:pt x="0" y="55"/>
                    </a:lnTo>
                    <a:lnTo>
                      <a:pt x="8" y="29"/>
                    </a:lnTo>
                    <a:lnTo>
                      <a:pt x="59" y="0"/>
                    </a:lnTo>
                    <a:lnTo>
                      <a:pt x="84" y="10"/>
                    </a:lnTo>
                    <a:lnTo>
                      <a:pt x="7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328" name="Freeform 249"/>
              <p:cNvSpPr>
                <a:spLocks/>
              </p:cNvSpPr>
              <p:nvPr/>
            </p:nvSpPr>
            <p:spPr bwMode="auto">
              <a:xfrm flipH="1">
                <a:off x="4456" y="799"/>
                <a:ext cx="37" cy="31"/>
              </a:xfrm>
              <a:custGeom>
                <a:avLst/>
                <a:gdLst>
                  <a:gd name="T0" fmla="*/ 32 w 137"/>
                  <a:gd name="T1" fmla="*/ 11 h 118"/>
                  <a:gd name="T2" fmla="*/ 21 w 137"/>
                  <a:gd name="T3" fmla="*/ 19 h 118"/>
                  <a:gd name="T4" fmla="*/ 10 w 137"/>
                  <a:gd name="T5" fmla="*/ 29 h 118"/>
                  <a:gd name="T6" fmla="*/ 4 w 137"/>
                  <a:gd name="T7" fmla="*/ 31 h 118"/>
                  <a:gd name="T8" fmla="*/ 0 w 137"/>
                  <a:gd name="T9" fmla="*/ 27 h 118"/>
                  <a:gd name="T10" fmla="*/ 1 w 137"/>
                  <a:gd name="T11" fmla="*/ 20 h 118"/>
                  <a:gd name="T12" fmla="*/ 5 w 137"/>
                  <a:gd name="T13" fmla="*/ 14 h 118"/>
                  <a:gd name="T14" fmla="*/ 11 w 137"/>
                  <a:gd name="T15" fmla="*/ 9 h 118"/>
                  <a:gd name="T16" fmla="*/ 18 w 137"/>
                  <a:gd name="T17" fmla="*/ 5 h 118"/>
                  <a:gd name="T18" fmla="*/ 25 w 137"/>
                  <a:gd name="T19" fmla="*/ 2 h 118"/>
                  <a:gd name="T20" fmla="*/ 32 w 137"/>
                  <a:gd name="T21" fmla="*/ 0 h 118"/>
                  <a:gd name="T22" fmla="*/ 37 w 137"/>
                  <a:gd name="T23" fmla="*/ 5 h 118"/>
                  <a:gd name="T24" fmla="*/ 32 w 137"/>
                  <a:gd name="T25" fmla="*/ 11 h 118"/>
                  <a:gd name="T26" fmla="*/ 32 w 137"/>
                  <a:gd name="T27" fmla="*/ 11 h 1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7"/>
                  <a:gd name="T43" fmla="*/ 0 h 118"/>
                  <a:gd name="T44" fmla="*/ 137 w 137"/>
                  <a:gd name="T45" fmla="*/ 118 h 11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7" h="118">
                    <a:moveTo>
                      <a:pt x="118" y="40"/>
                    </a:moveTo>
                    <a:lnTo>
                      <a:pt x="76" y="72"/>
                    </a:lnTo>
                    <a:lnTo>
                      <a:pt x="36" y="112"/>
                    </a:lnTo>
                    <a:lnTo>
                      <a:pt x="14" y="118"/>
                    </a:lnTo>
                    <a:lnTo>
                      <a:pt x="0" y="101"/>
                    </a:lnTo>
                    <a:lnTo>
                      <a:pt x="2" y="76"/>
                    </a:lnTo>
                    <a:lnTo>
                      <a:pt x="19" y="53"/>
                    </a:lnTo>
                    <a:lnTo>
                      <a:pt x="40" y="36"/>
                    </a:lnTo>
                    <a:lnTo>
                      <a:pt x="67" y="19"/>
                    </a:lnTo>
                    <a:lnTo>
                      <a:pt x="93" y="6"/>
                    </a:lnTo>
                    <a:lnTo>
                      <a:pt x="118" y="0"/>
                    </a:lnTo>
                    <a:lnTo>
                      <a:pt x="137" y="19"/>
                    </a:lnTo>
                    <a:lnTo>
                      <a:pt x="118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329" name="Freeform 250"/>
              <p:cNvSpPr>
                <a:spLocks/>
              </p:cNvSpPr>
              <p:nvPr/>
            </p:nvSpPr>
            <p:spPr bwMode="auto">
              <a:xfrm flipH="1">
                <a:off x="4273" y="371"/>
                <a:ext cx="15" cy="17"/>
              </a:xfrm>
              <a:custGeom>
                <a:avLst/>
                <a:gdLst>
                  <a:gd name="T0" fmla="*/ 15 w 56"/>
                  <a:gd name="T1" fmla="*/ 7 h 63"/>
                  <a:gd name="T2" fmla="*/ 13 w 56"/>
                  <a:gd name="T3" fmla="*/ 13 h 63"/>
                  <a:gd name="T4" fmla="*/ 8 w 56"/>
                  <a:gd name="T5" fmla="*/ 17 h 63"/>
                  <a:gd name="T6" fmla="*/ 4 w 56"/>
                  <a:gd name="T7" fmla="*/ 14 h 63"/>
                  <a:gd name="T8" fmla="*/ 0 w 56"/>
                  <a:gd name="T9" fmla="*/ 9 h 63"/>
                  <a:gd name="T10" fmla="*/ 4 w 56"/>
                  <a:gd name="T11" fmla="*/ 2 h 63"/>
                  <a:gd name="T12" fmla="*/ 11 w 56"/>
                  <a:gd name="T13" fmla="*/ 0 h 63"/>
                  <a:gd name="T14" fmla="*/ 15 w 56"/>
                  <a:gd name="T15" fmla="*/ 7 h 63"/>
                  <a:gd name="T16" fmla="*/ 15 w 56"/>
                  <a:gd name="T17" fmla="*/ 7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63"/>
                  <a:gd name="T29" fmla="*/ 56 w 56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" h="63">
                    <a:moveTo>
                      <a:pt x="56" y="25"/>
                    </a:moveTo>
                    <a:lnTo>
                      <a:pt x="50" y="50"/>
                    </a:lnTo>
                    <a:lnTo>
                      <a:pt x="31" y="63"/>
                    </a:lnTo>
                    <a:lnTo>
                      <a:pt x="16" y="53"/>
                    </a:lnTo>
                    <a:lnTo>
                      <a:pt x="0" y="33"/>
                    </a:lnTo>
                    <a:lnTo>
                      <a:pt x="16" y="8"/>
                    </a:lnTo>
                    <a:lnTo>
                      <a:pt x="40" y="0"/>
                    </a:lnTo>
                    <a:lnTo>
                      <a:pt x="56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330" name="Freeform 251"/>
              <p:cNvSpPr>
                <a:spLocks/>
              </p:cNvSpPr>
              <p:nvPr/>
            </p:nvSpPr>
            <p:spPr bwMode="auto">
              <a:xfrm flipH="1">
                <a:off x="3978" y="962"/>
                <a:ext cx="54" cy="129"/>
              </a:xfrm>
              <a:custGeom>
                <a:avLst/>
                <a:gdLst>
                  <a:gd name="T0" fmla="*/ 54 w 194"/>
                  <a:gd name="T1" fmla="*/ 5 h 481"/>
                  <a:gd name="T2" fmla="*/ 51 w 194"/>
                  <a:gd name="T3" fmla="*/ 21 h 481"/>
                  <a:gd name="T4" fmla="*/ 45 w 194"/>
                  <a:gd name="T5" fmla="*/ 34 h 481"/>
                  <a:gd name="T6" fmla="*/ 37 w 194"/>
                  <a:gd name="T7" fmla="*/ 46 h 481"/>
                  <a:gd name="T8" fmla="*/ 28 w 194"/>
                  <a:gd name="T9" fmla="*/ 59 h 481"/>
                  <a:gd name="T10" fmla="*/ 19 w 194"/>
                  <a:gd name="T11" fmla="*/ 71 h 481"/>
                  <a:gd name="T12" fmla="*/ 27 w 194"/>
                  <a:gd name="T13" fmla="*/ 77 h 481"/>
                  <a:gd name="T14" fmla="*/ 39 w 194"/>
                  <a:gd name="T15" fmla="*/ 81 h 481"/>
                  <a:gd name="T16" fmla="*/ 43 w 194"/>
                  <a:gd name="T17" fmla="*/ 88 h 481"/>
                  <a:gd name="T18" fmla="*/ 40 w 194"/>
                  <a:gd name="T19" fmla="*/ 97 h 481"/>
                  <a:gd name="T20" fmla="*/ 31 w 194"/>
                  <a:gd name="T21" fmla="*/ 108 h 481"/>
                  <a:gd name="T22" fmla="*/ 29 w 194"/>
                  <a:gd name="T23" fmla="*/ 123 h 481"/>
                  <a:gd name="T24" fmla="*/ 26 w 194"/>
                  <a:gd name="T25" fmla="*/ 129 h 481"/>
                  <a:gd name="T26" fmla="*/ 19 w 194"/>
                  <a:gd name="T27" fmla="*/ 127 h 481"/>
                  <a:gd name="T28" fmla="*/ 9 w 194"/>
                  <a:gd name="T29" fmla="*/ 98 h 481"/>
                  <a:gd name="T30" fmla="*/ 13 w 194"/>
                  <a:gd name="T31" fmla="*/ 91 h 481"/>
                  <a:gd name="T32" fmla="*/ 15 w 194"/>
                  <a:gd name="T33" fmla="*/ 90 h 481"/>
                  <a:gd name="T34" fmla="*/ 0 w 194"/>
                  <a:gd name="T35" fmla="*/ 75 h 481"/>
                  <a:gd name="T36" fmla="*/ 3 w 194"/>
                  <a:gd name="T37" fmla="*/ 61 h 481"/>
                  <a:gd name="T38" fmla="*/ 12 w 194"/>
                  <a:gd name="T39" fmla="*/ 48 h 481"/>
                  <a:gd name="T40" fmla="*/ 22 w 194"/>
                  <a:gd name="T41" fmla="*/ 37 h 481"/>
                  <a:gd name="T42" fmla="*/ 32 w 194"/>
                  <a:gd name="T43" fmla="*/ 28 h 481"/>
                  <a:gd name="T44" fmla="*/ 45 w 194"/>
                  <a:gd name="T45" fmla="*/ 5 h 481"/>
                  <a:gd name="T46" fmla="*/ 50 w 194"/>
                  <a:gd name="T47" fmla="*/ 0 h 481"/>
                  <a:gd name="T48" fmla="*/ 54 w 194"/>
                  <a:gd name="T49" fmla="*/ 5 h 481"/>
                  <a:gd name="T50" fmla="*/ 54 w 194"/>
                  <a:gd name="T51" fmla="*/ 5 h 48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4"/>
                  <a:gd name="T79" fmla="*/ 0 h 481"/>
                  <a:gd name="T80" fmla="*/ 194 w 194"/>
                  <a:gd name="T81" fmla="*/ 481 h 48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4" h="481">
                    <a:moveTo>
                      <a:pt x="194" y="19"/>
                    </a:moveTo>
                    <a:lnTo>
                      <a:pt x="185" y="78"/>
                    </a:lnTo>
                    <a:lnTo>
                      <a:pt x="162" y="126"/>
                    </a:lnTo>
                    <a:lnTo>
                      <a:pt x="133" y="170"/>
                    </a:lnTo>
                    <a:lnTo>
                      <a:pt x="99" y="219"/>
                    </a:lnTo>
                    <a:lnTo>
                      <a:pt x="67" y="263"/>
                    </a:lnTo>
                    <a:lnTo>
                      <a:pt x="97" y="286"/>
                    </a:lnTo>
                    <a:lnTo>
                      <a:pt x="141" y="301"/>
                    </a:lnTo>
                    <a:lnTo>
                      <a:pt x="156" y="329"/>
                    </a:lnTo>
                    <a:lnTo>
                      <a:pt x="143" y="360"/>
                    </a:lnTo>
                    <a:lnTo>
                      <a:pt x="112" y="402"/>
                    </a:lnTo>
                    <a:lnTo>
                      <a:pt x="103" y="457"/>
                    </a:lnTo>
                    <a:lnTo>
                      <a:pt x="93" y="481"/>
                    </a:lnTo>
                    <a:lnTo>
                      <a:pt x="70" y="474"/>
                    </a:lnTo>
                    <a:lnTo>
                      <a:pt x="32" y="364"/>
                    </a:lnTo>
                    <a:lnTo>
                      <a:pt x="46" y="341"/>
                    </a:lnTo>
                    <a:lnTo>
                      <a:pt x="53" y="335"/>
                    </a:lnTo>
                    <a:lnTo>
                      <a:pt x="0" y="278"/>
                    </a:lnTo>
                    <a:lnTo>
                      <a:pt x="12" y="227"/>
                    </a:lnTo>
                    <a:lnTo>
                      <a:pt x="44" y="179"/>
                    </a:lnTo>
                    <a:lnTo>
                      <a:pt x="78" y="137"/>
                    </a:lnTo>
                    <a:lnTo>
                      <a:pt x="116" y="103"/>
                    </a:lnTo>
                    <a:lnTo>
                      <a:pt x="162" y="18"/>
                    </a:lnTo>
                    <a:lnTo>
                      <a:pt x="179" y="0"/>
                    </a:lnTo>
                    <a:lnTo>
                      <a:pt x="194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331" name="Freeform 252"/>
              <p:cNvSpPr>
                <a:spLocks/>
              </p:cNvSpPr>
              <p:nvPr/>
            </p:nvSpPr>
            <p:spPr bwMode="auto">
              <a:xfrm flipH="1">
                <a:off x="3896" y="1081"/>
                <a:ext cx="93" cy="81"/>
              </a:xfrm>
              <a:custGeom>
                <a:avLst/>
                <a:gdLst>
                  <a:gd name="T0" fmla="*/ 7 w 339"/>
                  <a:gd name="T1" fmla="*/ 0 h 302"/>
                  <a:gd name="T2" fmla="*/ 17 w 339"/>
                  <a:gd name="T3" fmla="*/ 6 h 302"/>
                  <a:gd name="T4" fmla="*/ 28 w 339"/>
                  <a:gd name="T5" fmla="*/ 10 h 302"/>
                  <a:gd name="T6" fmla="*/ 50 w 339"/>
                  <a:gd name="T7" fmla="*/ 17 h 302"/>
                  <a:gd name="T8" fmla="*/ 76 w 339"/>
                  <a:gd name="T9" fmla="*/ 34 h 302"/>
                  <a:gd name="T10" fmla="*/ 93 w 339"/>
                  <a:gd name="T11" fmla="*/ 60 h 302"/>
                  <a:gd name="T12" fmla="*/ 92 w 339"/>
                  <a:gd name="T13" fmla="*/ 73 h 302"/>
                  <a:gd name="T14" fmla="*/ 90 w 339"/>
                  <a:gd name="T15" fmla="*/ 79 h 302"/>
                  <a:gd name="T16" fmla="*/ 87 w 339"/>
                  <a:gd name="T17" fmla="*/ 81 h 302"/>
                  <a:gd name="T18" fmla="*/ 79 w 339"/>
                  <a:gd name="T19" fmla="*/ 76 h 302"/>
                  <a:gd name="T20" fmla="*/ 75 w 339"/>
                  <a:gd name="T21" fmla="*/ 65 h 302"/>
                  <a:gd name="T22" fmla="*/ 70 w 339"/>
                  <a:gd name="T23" fmla="*/ 53 h 302"/>
                  <a:gd name="T24" fmla="*/ 64 w 339"/>
                  <a:gd name="T25" fmla="*/ 42 h 302"/>
                  <a:gd name="T26" fmla="*/ 57 w 339"/>
                  <a:gd name="T27" fmla="*/ 34 h 302"/>
                  <a:gd name="T28" fmla="*/ 46 w 339"/>
                  <a:gd name="T29" fmla="*/ 27 h 302"/>
                  <a:gd name="T30" fmla="*/ 2 w 339"/>
                  <a:gd name="T31" fmla="*/ 8 h 302"/>
                  <a:gd name="T32" fmla="*/ 0 w 339"/>
                  <a:gd name="T33" fmla="*/ 2 h 302"/>
                  <a:gd name="T34" fmla="*/ 7 w 339"/>
                  <a:gd name="T35" fmla="*/ 0 h 302"/>
                  <a:gd name="T36" fmla="*/ 7 w 339"/>
                  <a:gd name="T37" fmla="*/ 0 h 3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9"/>
                  <a:gd name="T58" fmla="*/ 0 h 302"/>
                  <a:gd name="T59" fmla="*/ 339 w 339"/>
                  <a:gd name="T60" fmla="*/ 302 h 3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9" h="302">
                    <a:moveTo>
                      <a:pt x="25" y="0"/>
                    </a:moveTo>
                    <a:lnTo>
                      <a:pt x="63" y="23"/>
                    </a:lnTo>
                    <a:lnTo>
                      <a:pt x="101" y="38"/>
                    </a:lnTo>
                    <a:lnTo>
                      <a:pt x="183" y="65"/>
                    </a:lnTo>
                    <a:lnTo>
                      <a:pt x="276" y="128"/>
                    </a:lnTo>
                    <a:lnTo>
                      <a:pt x="339" y="223"/>
                    </a:lnTo>
                    <a:lnTo>
                      <a:pt x="335" y="274"/>
                    </a:lnTo>
                    <a:lnTo>
                      <a:pt x="329" y="293"/>
                    </a:lnTo>
                    <a:lnTo>
                      <a:pt x="316" y="302"/>
                    </a:lnTo>
                    <a:lnTo>
                      <a:pt x="289" y="282"/>
                    </a:lnTo>
                    <a:lnTo>
                      <a:pt x="274" y="244"/>
                    </a:lnTo>
                    <a:lnTo>
                      <a:pt x="255" y="198"/>
                    </a:lnTo>
                    <a:lnTo>
                      <a:pt x="234" y="158"/>
                    </a:lnTo>
                    <a:lnTo>
                      <a:pt x="207" y="126"/>
                    </a:lnTo>
                    <a:lnTo>
                      <a:pt x="169" y="99"/>
                    </a:lnTo>
                    <a:lnTo>
                      <a:pt x="6" y="31"/>
                    </a:lnTo>
                    <a:lnTo>
                      <a:pt x="0" y="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332" name="Freeform 253"/>
              <p:cNvSpPr>
                <a:spLocks/>
              </p:cNvSpPr>
              <p:nvPr/>
            </p:nvSpPr>
            <p:spPr bwMode="auto">
              <a:xfrm flipH="1">
                <a:off x="3894" y="1176"/>
                <a:ext cx="94" cy="116"/>
              </a:xfrm>
              <a:custGeom>
                <a:avLst/>
                <a:gdLst>
                  <a:gd name="T0" fmla="*/ 94 w 342"/>
                  <a:gd name="T1" fmla="*/ 6 h 429"/>
                  <a:gd name="T2" fmla="*/ 87 w 342"/>
                  <a:gd name="T3" fmla="*/ 33 h 429"/>
                  <a:gd name="T4" fmla="*/ 82 w 342"/>
                  <a:gd name="T5" fmla="*/ 45 h 429"/>
                  <a:gd name="T6" fmla="*/ 76 w 342"/>
                  <a:gd name="T7" fmla="*/ 55 h 429"/>
                  <a:gd name="T8" fmla="*/ 69 w 342"/>
                  <a:gd name="T9" fmla="*/ 65 h 429"/>
                  <a:gd name="T10" fmla="*/ 60 w 342"/>
                  <a:gd name="T11" fmla="*/ 74 h 429"/>
                  <a:gd name="T12" fmla="*/ 51 w 342"/>
                  <a:gd name="T13" fmla="*/ 83 h 429"/>
                  <a:gd name="T14" fmla="*/ 41 w 342"/>
                  <a:gd name="T15" fmla="*/ 92 h 429"/>
                  <a:gd name="T16" fmla="*/ 14 w 342"/>
                  <a:gd name="T17" fmla="*/ 115 h 429"/>
                  <a:gd name="T18" fmla="*/ 7 w 342"/>
                  <a:gd name="T19" fmla="*/ 116 h 429"/>
                  <a:gd name="T20" fmla="*/ 2 w 342"/>
                  <a:gd name="T21" fmla="*/ 112 h 429"/>
                  <a:gd name="T22" fmla="*/ 0 w 342"/>
                  <a:gd name="T23" fmla="*/ 106 h 429"/>
                  <a:gd name="T24" fmla="*/ 3 w 342"/>
                  <a:gd name="T25" fmla="*/ 99 h 429"/>
                  <a:gd name="T26" fmla="*/ 30 w 342"/>
                  <a:gd name="T27" fmla="*/ 77 h 429"/>
                  <a:gd name="T28" fmla="*/ 49 w 342"/>
                  <a:gd name="T29" fmla="*/ 61 h 429"/>
                  <a:gd name="T30" fmla="*/ 65 w 342"/>
                  <a:gd name="T31" fmla="*/ 46 h 429"/>
                  <a:gd name="T32" fmla="*/ 77 w 342"/>
                  <a:gd name="T33" fmla="*/ 28 h 429"/>
                  <a:gd name="T34" fmla="*/ 85 w 342"/>
                  <a:gd name="T35" fmla="*/ 4 h 429"/>
                  <a:gd name="T36" fmla="*/ 90 w 342"/>
                  <a:gd name="T37" fmla="*/ 0 h 429"/>
                  <a:gd name="T38" fmla="*/ 94 w 342"/>
                  <a:gd name="T39" fmla="*/ 6 h 429"/>
                  <a:gd name="T40" fmla="*/ 94 w 342"/>
                  <a:gd name="T41" fmla="*/ 6 h 4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2"/>
                  <a:gd name="T64" fmla="*/ 0 h 429"/>
                  <a:gd name="T65" fmla="*/ 342 w 342"/>
                  <a:gd name="T66" fmla="*/ 429 h 4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2" h="429">
                    <a:moveTo>
                      <a:pt x="342" y="21"/>
                    </a:moveTo>
                    <a:lnTo>
                      <a:pt x="317" y="121"/>
                    </a:lnTo>
                    <a:lnTo>
                      <a:pt x="298" y="165"/>
                    </a:lnTo>
                    <a:lnTo>
                      <a:pt x="277" y="203"/>
                    </a:lnTo>
                    <a:lnTo>
                      <a:pt x="251" y="239"/>
                    </a:lnTo>
                    <a:lnTo>
                      <a:pt x="220" y="275"/>
                    </a:lnTo>
                    <a:lnTo>
                      <a:pt x="186" y="308"/>
                    </a:lnTo>
                    <a:lnTo>
                      <a:pt x="148" y="342"/>
                    </a:lnTo>
                    <a:lnTo>
                      <a:pt x="51" y="424"/>
                    </a:lnTo>
                    <a:lnTo>
                      <a:pt x="26" y="429"/>
                    </a:lnTo>
                    <a:lnTo>
                      <a:pt x="6" y="416"/>
                    </a:lnTo>
                    <a:lnTo>
                      <a:pt x="0" y="391"/>
                    </a:lnTo>
                    <a:lnTo>
                      <a:pt x="11" y="367"/>
                    </a:lnTo>
                    <a:lnTo>
                      <a:pt x="108" y="283"/>
                    </a:lnTo>
                    <a:lnTo>
                      <a:pt x="177" y="226"/>
                    </a:lnTo>
                    <a:lnTo>
                      <a:pt x="236" y="169"/>
                    </a:lnTo>
                    <a:lnTo>
                      <a:pt x="281" y="102"/>
                    </a:lnTo>
                    <a:lnTo>
                      <a:pt x="308" y="15"/>
                    </a:lnTo>
                    <a:lnTo>
                      <a:pt x="327" y="0"/>
                    </a:lnTo>
                    <a:lnTo>
                      <a:pt x="342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333" name="Freeform 254"/>
              <p:cNvSpPr>
                <a:spLocks/>
              </p:cNvSpPr>
              <p:nvPr/>
            </p:nvSpPr>
            <p:spPr bwMode="auto">
              <a:xfrm flipH="1">
                <a:off x="3889" y="1230"/>
                <a:ext cx="45" cy="52"/>
              </a:xfrm>
              <a:custGeom>
                <a:avLst/>
                <a:gdLst>
                  <a:gd name="T0" fmla="*/ 6 w 161"/>
                  <a:gd name="T1" fmla="*/ 13 h 193"/>
                  <a:gd name="T2" fmla="*/ 25 w 161"/>
                  <a:gd name="T3" fmla="*/ 34 h 193"/>
                  <a:gd name="T4" fmla="*/ 36 w 161"/>
                  <a:gd name="T5" fmla="*/ 4 h 193"/>
                  <a:gd name="T6" fmla="*/ 38 w 161"/>
                  <a:gd name="T7" fmla="*/ 0 h 193"/>
                  <a:gd name="T8" fmla="*/ 42 w 161"/>
                  <a:gd name="T9" fmla="*/ 0 h 193"/>
                  <a:gd name="T10" fmla="*/ 45 w 161"/>
                  <a:gd name="T11" fmla="*/ 6 h 193"/>
                  <a:gd name="T12" fmla="*/ 39 w 161"/>
                  <a:gd name="T13" fmla="*/ 28 h 193"/>
                  <a:gd name="T14" fmla="*/ 30 w 161"/>
                  <a:gd name="T15" fmla="*/ 48 h 193"/>
                  <a:gd name="T16" fmla="*/ 24 w 161"/>
                  <a:gd name="T17" fmla="*/ 52 h 193"/>
                  <a:gd name="T18" fmla="*/ 20 w 161"/>
                  <a:gd name="T19" fmla="*/ 47 h 193"/>
                  <a:gd name="T20" fmla="*/ 12 w 161"/>
                  <a:gd name="T21" fmla="*/ 32 h 193"/>
                  <a:gd name="T22" fmla="*/ 0 w 161"/>
                  <a:gd name="T23" fmla="*/ 20 h 193"/>
                  <a:gd name="T24" fmla="*/ 0 w 161"/>
                  <a:gd name="T25" fmla="*/ 13 h 193"/>
                  <a:gd name="T26" fmla="*/ 6 w 161"/>
                  <a:gd name="T27" fmla="*/ 13 h 193"/>
                  <a:gd name="T28" fmla="*/ 6 w 161"/>
                  <a:gd name="T29" fmla="*/ 13 h 19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1"/>
                  <a:gd name="T46" fmla="*/ 0 h 193"/>
                  <a:gd name="T47" fmla="*/ 161 w 161"/>
                  <a:gd name="T48" fmla="*/ 193 h 19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1" h="193">
                    <a:moveTo>
                      <a:pt x="23" y="47"/>
                    </a:moveTo>
                    <a:lnTo>
                      <a:pt x="91" y="125"/>
                    </a:lnTo>
                    <a:lnTo>
                      <a:pt x="129" y="15"/>
                    </a:lnTo>
                    <a:lnTo>
                      <a:pt x="137" y="1"/>
                    </a:lnTo>
                    <a:lnTo>
                      <a:pt x="150" y="0"/>
                    </a:lnTo>
                    <a:lnTo>
                      <a:pt x="161" y="22"/>
                    </a:lnTo>
                    <a:lnTo>
                      <a:pt x="140" y="104"/>
                    </a:lnTo>
                    <a:lnTo>
                      <a:pt x="106" y="180"/>
                    </a:lnTo>
                    <a:lnTo>
                      <a:pt x="87" y="193"/>
                    </a:lnTo>
                    <a:lnTo>
                      <a:pt x="72" y="176"/>
                    </a:lnTo>
                    <a:lnTo>
                      <a:pt x="43" y="119"/>
                    </a:lnTo>
                    <a:lnTo>
                      <a:pt x="0" y="76"/>
                    </a:lnTo>
                    <a:lnTo>
                      <a:pt x="0" y="49"/>
                    </a:lnTo>
                    <a:lnTo>
                      <a:pt x="23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334" name="Freeform 255"/>
              <p:cNvSpPr>
                <a:spLocks/>
              </p:cNvSpPr>
              <p:nvPr/>
            </p:nvSpPr>
            <p:spPr bwMode="auto">
              <a:xfrm flipH="1">
                <a:off x="3841" y="1184"/>
                <a:ext cx="43" cy="56"/>
              </a:xfrm>
              <a:custGeom>
                <a:avLst/>
                <a:gdLst>
                  <a:gd name="T0" fmla="*/ 6 w 156"/>
                  <a:gd name="T1" fmla="*/ 0 h 209"/>
                  <a:gd name="T2" fmla="*/ 21 w 156"/>
                  <a:gd name="T3" fmla="*/ 7 h 209"/>
                  <a:gd name="T4" fmla="*/ 33 w 156"/>
                  <a:gd name="T5" fmla="*/ 18 h 209"/>
                  <a:gd name="T6" fmla="*/ 43 w 156"/>
                  <a:gd name="T7" fmla="*/ 51 h 209"/>
                  <a:gd name="T8" fmla="*/ 39 w 156"/>
                  <a:gd name="T9" fmla="*/ 56 h 209"/>
                  <a:gd name="T10" fmla="*/ 34 w 156"/>
                  <a:gd name="T11" fmla="*/ 51 h 209"/>
                  <a:gd name="T12" fmla="*/ 31 w 156"/>
                  <a:gd name="T13" fmla="*/ 37 h 209"/>
                  <a:gd name="T14" fmla="*/ 25 w 156"/>
                  <a:gd name="T15" fmla="*/ 25 h 209"/>
                  <a:gd name="T16" fmla="*/ 16 w 156"/>
                  <a:gd name="T17" fmla="*/ 15 h 209"/>
                  <a:gd name="T18" fmla="*/ 3 w 156"/>
                  <a:gd name="T19" fmla="*/ 10 h 209"/>
                  <a:gd name="T20" fmla="*/ 0 w 156"/>
                  <a:gd name="T21" fmla="*/ 4 h 209"/>
                  <a:gd name="T22" fmla="*/ 2 w 156"/>
                  <a:gd name="T23" fmla="*/ 1 h 209"/>
                  <a:gd name="T24" fmla="*/ 6 w 156"/>
                  <a:gd name="T25" fmla="*/ 0 h 209"/>
                  <a:gd name="T26" fmla="*/ 6 w 156"/>
                  <a:gd name="T27" fmla="*/ 0 h 2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6"/>
                  <a:gd name="T43" fmla="*/ 0 h 209"/>
                  <a:gd name="T44" fmla="*/ 156 w 156"/>
                  <a:gd name="T45" fmla="*/ 209 h 2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6" h="209">
                    <a:moveTo>
                      <a:pt x="21" y="0"/>
                    </a:moveTo>
                    <a:lnTo>
                      <a:pt x="76" y="27"/>
                    </a:lnTo>
                    <a:lnTo>
                      <a:pt x="118" y="69"/>
                    </a:lnTo>
                    <a:lnTo>
                      <a:pt x="156" y="190"/>
                    </a:lnTo>
                    <a:lnTo>
                      <a:pt x="141" y="209"/>
                    </a:lnTo>
                    <a:lnTo>
                      <a:pt x="124" y="192"/>
                    </a:lnTo>
                    <a:lnTo>
                      <a:pt x="114" y="139"/>
                    </a:lnTo>
                    <a:lnTo>
                      <a:pt x="92" y="92"/>
                    </a:lnTo>
                    <a:lnTo>
                      <a:pt x="59" y="57"/>
                    </a:lnTo>
                    <a:lnTo>
                      <a:pt x="12" y="36"/>
                    </a:lnTo>
                    <a:lnTo>
                      <a:pt x="0" y="14"/>
                    </a:lnTo>
                    <a:lnTo>
                      <a:pt x="6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335" name="Freeform 256"/>
              <p:cNvSpPr>
                <a:spLocks/>
              </p:cNvSpPr>
              <p:nvPr/>
            </p:nvSpPr>
            <p:spPr bwMode="auto">
              <a:xfrm flipH="1">
                <a:off x="3840" y="1246"/>
                <a:ext cx="48" cy="62"/>
              </a:xfrm>
              <a:custGeom>
                <a:avLst/>
                <a:gdLst>
                  <a:gd name="T0" fmla="*/ 48 w 173"/>
                  <a:gd name="T1" fmla="*/ 6 h 232"/>
                  <a:gd name="T2" fmla="*/ 44 w 173"/>
                  <a:gd name="T3" fmla="*/ 28 h 232"/>
                  <a:gd name="T4" fmla="*/ 36 w 173"/>
                  <a:gd name="T5" fmla="*/ 50 h 232"/>
                  <a:gd name="T6" fmla="*/ 33 w 173"/>
                  <a:gd name="T7" fmla="*/ 58 h 232"/>
                  <a:gd name="T8" fmla="*/ 28 w 173"/>
                  <a:gd name="T9" fmla="*/ 62 h 232"/>
                  <a:gd name="T10" fmla="*/ 16 w 173"/>
                  <a:gd name="T11" fmla="*/ 59 h 232"/>
                  <a:gd name="T12" fmla="*/ 5 w 173"/>
                  <a:gd name="T13" fmla="*/ 56 h 232"/>
                  <a:gd name="T14" fmla="*/ 0 w 173"/>
                  <a:gd name="T15" fmla="*/ 51 h 232"/>
                  <a:gd name="T16" fmla="*/ 5 w 173"/>
                  <a:gd name="T17" fmla="*/ 46 h 232"/>
                  <a:gd name="T18" fmla="*/ 26 w 173"/>
                  <a:gd name="T19" fmla="*/ 46 h 232"/>
                  <a:gd name="T20" fmla="*/ 37 w 173"/>
                  <a:gd name="T21" fmla="*/ 4 h 232"/>
                  <a:gd name="T22" fmla="*/ 43 w 173"/>
                  <a:gd name="T23" fmla="*/ 0 h 232"/>
                  <a:gd name="T24" fmla="*/ 48 w 173"/>
                  <a:gd name="T25" fmla="*/ 6 h 232"/>
                  <a:gd name="T26" fmla="*/ 48 w 173"/>
                  <a:gd name="T27" fmla="*/ 6 h 2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3"/>
                  <a:gd name="T43" fmla="*/ 0 h 232"/>
                  <a:gd name="T44" fmla="*/ 173 w 173"/>
                  <a:gd name="T45" fmla="*/ 232 h 23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3" h="232">
                    <a:moveTo>
                      <a:pt x="173" y="21"/>
                    </a:moveTo>
                    <a:lnTo>
                      <a:pt x="160" y="103"/>
                    </a:lnTo>
                    <a:lnTo>
                      <a:pt x="131" y="187"/>
                    </a:lnTo>
                    <a:lnTo>
                      <a:pt x="120" y="217"/>
                    </a:lnTo>
                    <a:lnTo>
                      <a:pt x="101" y="232"/>
                    </a:lnTo>
                    <a:lnTo>
                      <a:pt x="59" y="221"/>
                    </a:lnTo>
                    <a:lnTo>
                      <a:pt x="17" y="209"/>
                    </a:lnTo>
                    <a:lnTo>
                      <a:pt x="0" y="190"/>
                    </a:lnTo>
                    <a:lnTo>
                      <a:pt x="17" y="173"/>
                    </a:lnTo>
                    <a:lnTo>
                      <a:pt x="95" y="171"/>
                    </a:lnTo>
                    <a:lnTo>
                      <a:pt x="133" y="16"/>
                    </a:lnTo>
                    <a:lnTo>
                      <a:pt x="156" y="0"/>
                    </a:lnTo>
                    <a:lnTo>
                      <a:pt x="173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336" name="Freeform 257"/>
              <p:cNvSpPr>
                <a:spLocks/>
              </p:cNvSpPr>
              <p:nvPr/>
            </p:nvSpPr>
            <p:spPr bwMode="auto">
              <a:xfrm flipH="1">
                <a:off x="3878" y="1283"/>
                <a:ext cx="44" cy="66"/>
              </a:xfrm>
              <a:custGeom>
                <a:avLst/>
                <a:gdLst>
                  <a:gd name="T0" fmla="*/ 44 w 160"/>
                  <a:gd name="T1" fmla="*/ 7 h 245"/>
                  <a:gd name="T2" fmla="*/ 29 w 160"/>
                  <a:gd name="T3" fmla="*/ 43 h 245"/>
                  <a:gd name="T4" fmla="*/ 18 w 160"/>
                  <a:gd name="T5" fmla="*/ 58 h 245"/>
                  <a:gd name="T6" fmla="*/ 6 w 160"/>
                  <a:gd name="T7" fmla="*/ 66 h 245"/>
                  <a:gd name="T8" fmla="*/ 0 w 160"/>
                  <a:gd name="T9" fmla="*/ 65 h 245"/>
                  <a:gd name="T10" fmla="*/ 0 w 160"/>
                  <a:gd name="T11" fmla="*/ 58 h 245"/>
                  <a:gd name="T12" fmla="*/ 7 w 160"/>
                  <a:gd name="T13" fmla="*/ 48 h 245"/>
                  <a:gd name="T14" fmla="*/ 18 w 160"/>
                  <a:gd name="T15" fmla="*/ 34 h 245"/>
                  <a:gd name="T16" fmla="*/ 35 w 160"/>
                  <a:gd name="T17" fmla="*/ 3 h 245"/>
                  <a:gd name="T18" fmla="*/ 42 w 160"/>
                  <a:gd name="T19" fmla="*/ 0 h 245"/>
                  <a:gd name="T20" fmla="*/ 44 w 160"/>
                  <a:gd name="T21" fmla="*/ 7 h 245"/>
                  <a:gd name="T22" fmla="*/ 44 w 160"/>
                  <a:gd name="T23" fmla="*/ 7 h 2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0"/>
                  <a:gd name="T37" fmla="*/ 0 h 245"/>
                  <a:gd name="T38" fmla="*/ 160 w 160"/>
                  <a:gd name="T39" fmla="*/ 245 h 24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0" h="245">
                    <a:moveTo>
                      <a:pt x="160" y="25"/>
                    </a:moveTo>
                    <a:lnTo>
                      <a:pt x="107" y="158"/>
                    </a:lnTo>
                    <a:lnTo>
                      <a:pt x="65" y="217"/>
                    </a:lnTo>
                    <a:lnTo>
                      <a:pt x="23" y="245"/>
                    </a:lnTo>
                    <a:lnTo>
                      <a:pt x="0" y="243"/>
                    </a:lnTo>
                    <a:lnTo>
                      <a:pt x="0" y="217"/>
                    </a:lnTo>
                    <a:lnTo>
                      <a:pt x="27" y="179"/>
                    </a:lnTo>
                    <a:lnTo>
                      <a:pt x="65" y="127"/>
                    </a:lnTo>
                    <a:lnTo>
                      <a:pt x="128" y="10"/>
                    </a:lnTo>
                    <a:lnTo>
                      <a:pt x="151" y="0"/>
                    </a:lnTo>
                    <a:lnTo>
                      <a:pt x="16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337" name="Freeform 258"/>
              <p:cNvSpPr>
                <a:spLocks/>
              </p:cNvSpPr>
              <p:nvPr/>
            </p:nvSpPr>
            <p:spPr bwMode="auto">
              <a:xfrm flipH="1">
                <a:off x="3918" y="1284"/>
                <a:ext cx="121" cy="76"/>
              </a:xfrm>
              <a:custGeom>
                <a:avLst/>
                <a:gdLst>
                  <a:gd name="T0" fmla="*/ 60 w 441"/>
                  <a:gd name="T1" fmla="*/ 9 h 281"/>
                  <a:gd name="T2" fmla="*/ 16 w 441"/>
                  <a:gd name="T3" fmla="*/ 28 h 281"/>
                  <a:gd name="T4" fmla="*/ 12 w 441"/>
                  <a:gd name="T5" fmla="*/ 37 h 281"/>
                  <a:gd name="T6" fmla="*/ 11 w 441"/>
                  <a:gd name="T7" fmla="*/ 48 h 281"/>
                  <a:gd name="T8" fmla="*/ 30 w 441"/>
                  <a:gd name="T9" fmla="*/ 56 h 281"/>
                  <a:gd name="T10" fmla="*/ 47 w 441"/>
                  <a:gd name="T11" fmla="*/ 60 h 281"/>
                  <a:gd name="T12" fmla="*/ 85 w 441"/>
                  <a:gd name="T13" fmla="*/ 64 h 281"/>
                  <a:gd name="T14" fmla="*/ 116 w 441"/>
                  <a:gd name="T15" fmla="*/ 63 h 281"/>
                  <a:gd name="T16" fmla="*/ 121 w 441"/>
                  <a:gd name="T17" fmla="*/ 67 h 281"/>
                  <a:gd name="T18" fmla="*/ 117 w 441"/>
                  <a:gd name="T19" fmla="*/ 72 h 281"/>
                  <a:gd name="T20" fmla="*/ 85 w 441"/>
                  <a:gd name="T21" fmla="*/ 76 h 281"/>
                  <a:gd name="T22" fmla="*/ 42 w 441"/>
                  <a:gd name="T23" fmla="*/ 72 h 281"/>
                  <a:gd name="T24" fmla="*/ 3 w 441"/>
                  <a:gd name="T25" fmla="*/ 58 h 281"/>
                  <a:gd name="T26" fmla="*/ 0 w 441"/>
                  <a:gd name="T27" fmla="*/ 52 h 281"/>
                  <a:gd name="T28" fmla="*/ 2 w 441"/>
                  <a:gd name="T29" fmla="*/ 34 h 281"/>
                  <a:gd name="T30" fmla="*/ 5 w 441"/>
                  <a:gd name="T31" fmla="*/ 27 h 281"/>
                  <a:gd name="T32" fmla="*/ 11 w 441"/>
                  <a:gd name="T33" fmla="*/ 21 h 281"/>
                  <a:gd name="T34" fmla="*/ 22 w 441"/>
                  <a:gd name="T35" fmla="*/ 13 h 281"/>
                  <a:gd name="T36" fmla="*/ 32 w 441"/>
                  <a:gd name="T37" fmla="*/ 10 h 281"/>
                  <a:gd name="T38" fmla="*/ 56 w 441"/>
                  <a:gd name="T39" fmla="*/ 0 h 281"/>
                  <a:gd name="T40" fmla="*/ 62 w 441"/>
                  <a:gd name="T41" fmla="*/ 2 h 281"/>
                  <a:gd name="T42" fmla="*/ 60 w 441"/>
                  <a:gd name="T43" fmla="*/ 9 h 281"/>
                  <a:gd name="T44" fmla="*/ 60 w 441"/>
                  <a:gd name="T45" fmla="*/ 9 h 28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41"/>
                  <a:gd name="T70" fmla="*/ 0 h 281"/>
                  <a:gd name="T71" fmla="*/ 441 w 441"/>
                  <a:gd name="T72" fmla="*/ 281 h 28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41" h="281">
                    <a:moveTo>
                      <a:pt x="220" y="32"/>
                    </a:moveTo>
                    <a:lnTo>
                      <a:pt x="60" y="104"/>
                    </a:lnTo>
                    <a:lnTo>
                      <a:pt x="43" y="137"/>
                    </a:lnTo>
                    <a:lnTo>
                      <a:pt x="41" y="178"/>
                    </a:lnTo>
                    <a:lnTo>
                      <a:pt x="108" y="207"/>
                    </a:lnTo>
                    <a:lnTo>
                      <a:pt x="171" y="222"/>
                    </a:lnTo>
                    <a:lnTo>
                      <a:pt x="309" y="235"/>
                    </a:lnTo>
                    <a:lnTo>
                      <a:pt x="422" y="232"/>
                    </a:lnTo>
                    <a:lnTo>
                      <a:pt x="441" y="247"/>
                    </a:lnTo>
                    <a:lnTo>
                      <a:pt x="425" y="268"/>
                    </a:lnTo>
                    <a:lnTo>
                      <a:pt x="308" y="281"/>
                    </a:lnTo>
                    <a:lnTo>
                      <a:pt x="154" y="266"/>
                    </a:lnTo>
                    <a:lnTo>
                      <a:pt x="11" y="213"/>
                    </a:lnTo>
                    <a:lnTo>
                      <a:pt x="0" y="194"/>
                    </a:lnTo>
                    <a:lnTo>
                      <a:pt x="7" y="127"/>
                    </a:lnTo>
                    <a:lnTo>
                      <a:pt x="19" y="99"/>
                    </a:lnTo>
                    <a:lnTo>
                      <a:pt x="39" y="76"/>
                    </a:lnTo>
                    <a:lnTo>
                      <a:pt x="79" y="49"/>
                    </a:lnTo>
                    <a:lnTo>
                      <a:pt x="117" y="36"/>
                    </a:lnTo>
                    <a:lnTo>
                      <a:pt x="203" y="0"/>
                    </a:lnTo>
                    <a:lnTo>
                      <a:pt x="226" y="7"/>
                    </a:lnTo>
                    <a:lnTo>
                      <a:pt x="22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338" name="Freeform 259"/>
              <p:cNvSpPr>
                <a:spLocks/>
              </p:cNvSpPr>
              <p:nvPr/>
            </p:nvSpPr>
            <p:spPr bwMode="auto">
              <a:xfrm flipH="1">
                <a:off x="3938" y="1300"/>
                <a:ext cx="50" cy="56"/>
              </a:xfrm>
              <a:custGeom>
                <a:avLst/>
                <a:gdLst>
                  <a:gd name="T0" fmla="*/ 11 w 182"/>
                  <a:gd name="T1" fmla="*/ 1 h 209"/>
                  <a:gd name="T2" fmla="*/ 26 w 182"/>
                  <a:gd name="T3" fmla="*/ 9 h 209"/>
                  <a:gd name="T4" fmla="*/ 39 w 182"/>
                  <a:gd name="T5" fmla="*/ 20 h 209"/>
                  <a:gd name="T6" fmla="*/ 50 w 182"/>
                  <a:gd name="T7" fmla="*/ 50 h 209"/>
                  <a:gd name="T8" fmla="*/ 44 w 182"/>
                  <a:gd name="T9" fmla="*/ 56 h 209"/>
                  <a:gd name="T10" fmla="*/ 35 w 182"/>
                  <a:gd name="T11" fmla="*/ 53 h 209"/>
                  <a:gd name="T12" fmla="*/ 28 w 182"/>
                  <a:gd name="T13" fmla="*/ 31 h 209"/>
                  <a:gd name="T14" fmla="*/ 0 w 182"/>
                  <a:gd name="T15" fmla="*/ 6 h 209"/>
                  <a:gd name="T16" fmla="*/ 2 w 182"/>
                  <a:gd name="T17" fmla="*/ 0 h 209"/>
                  <a:gd name="T18" fmla="*/ 11 w 182"/>
                  <a:gd name="T19" fmla="*/ 1 h 209"/>
                  <a:gd name="T20" fmla="*/ 11 w 182"/>
                  <a:gd name="T21" fmla="*/ 1 h 20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2"/>
                  <a:gd name="T34" fmla="*/ 0 h 209"/>
                  <a:gd name="T35" fmla="*/ 182 w 182"/>
                  <a:gd name="T36" fmla="*/ 209 h 20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2" h="209">
                    <a:moveTo>
                      <a:pt x="40" y="2"/>
                    </a:moveTo>
                    <a:lnTo>
                      <a:pt x="93" y="34"/>
                    </a:lnTo>
                    <a:lnTo>
                      <a:pt x="141" y="74"/>
                    </a:lnTo>
                    <a:lnTo>
                      <a:pt x="182" y="188"/>
                    </a:lnTo>
                    <a:lnTo>
                      <a:pt x="160" y="209"/>
                    </a:lnTo>
                    <a:lnTo>
                      <a:pt x="129" y="196"/>
                    </a:lnTo>
                    <a:lnTo>
                      <a:pt x="101" y="116"/>
                    </a:lnTo>
                    <a:lnTo>
                      <a:pt x="0" y="21"/>
                    </a:lnTo>
                    <a:lnTo>
                      <a:pt x="7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339" name="Freeform 260"/>
              <p:cNvSpPr>
                <a:spLocks/>
              </p:cNvSpPr>
              <p:nvPr/>
            </p:nvSpPr>
            <p:spPr bwMode="auto">
              <a:xfrm flipH="1">
                <a:off x="4316" y="710"/>
                <a:ext cx="175" cy="108"/>
              </a:xfrm>
              <a:custGeom>
                <a:avLst/>
                <a:gdLst>
                  <a:gd name="T0" fmla="*/ 9 w 639"/>
                  <a:gd name="T1" fmla="*/ 52 h 402"/>
                  <a:gd name="T2" fmla="*/ 16 w 639"/>
                  <a:gd name="T3" fmla="*/ 67 h 402"/>
                  <a:gd name="T4" fmla="*/ 22 w 639"/>
                  <a:gd name="T5" fmla="*/ 80 h 402"/>
                  <a:gd name="T6" fmla="*/ 30 w 639"/>
                  <a:gd name="T7" fmla="*/ 91 h 402"/>
                  <a:gd name="T8" fmla="*/ 42 w 639"/>
                  <a:gd name="T9" fmla="*/ 93 h 402"/>
                  <a:gd name="T10" fmla="*/ 73 w 639"/>
                  <a:gd name="T11" fmla="*/ 78 h 402"/>
                  <a:gd name="T12" fmla="*/ 87 w 639"/>
                  <a:gd name="T13" fmla="*/ 69 h 402"/>
                  <a:gd name="T14" fmla="*/ 102 w 639"/>
                  <a:gd name="T15" fmla="*/ 57 h 402"/>
                  <a:gd name="T16" fmla="*/ 114 w 639"/>
                  <a:gd name="T17" fmla="*/ 49 h 402"/>
                  <a:gd name="T18" fmla="*/ 127 w 639"/>
                  <a:gd name="T19" fmla="*/ 42 h 402"/>
                  <a:gd name="T20" fmla="*/ 151 w 639"/>
                  <a:gd name="T21" fmla="*/ 32 h 402"/>
                  <a:gd name="T22" fmla="*/ 161 w 639"/>
                  <a:gd name="T23" fmla="*/ 20 h 402"/>
                  <a:gd name="T24" fmla="*/ 165 w 639"/>
                  <a:gd name="T25" fmla="*/ 4 h 402"/>
                  <a:gd name="T26" fmla="*/ 167 w 639"/>
                  <a:gd name="T27" fmla="*/ 1 h 402"/>
                  <a:gd name="T28" fmla="*/ 171 w 639"/>
                  <a:gd name="T29" fmla="*/ 0 h 402"/>
                  <a:gd name="T30" fmla="*/ 175 w 639"/>
                  <a:gd name="T31" fmla="*/ 6 h 402"/>
                  <a:gd name="T32" fmla="*/ 173 w 639"/>
                  <a:gd name="T33" fmla="*/ 31 h 402"/>
                  <a:gd name="T34" fmla="*/ 171 w 639"/>
                  <a:gd name="T35" fmla="*/ 41 h 402"/>
                  <a:gd name="T36" fmla="*/ 162 w 639"/>
                  <a:gd name="T37" fmla="*/ 50 h 402"/>
                  <a:gd name="T38" fmla="*/ 135 w 639"/>
                  <a:gd name="T39" fmla="*/ 62 h 402"/>
                  <a:gd name="T40" fmla="*/ 116 w 639"/>
                  <a:gd name="T41" fmla="*/ 74 h 402"/>
                  <a:gd name="T42" fmla="*/ 106 w 639"/>
                  <a:gd name="T43" fmla="*/ 80 h 402"/>
                  <a:gd name="T44" fmla="*/ 97 w 639"/>
                  <a:gd name="T45" fmla="*/ 86 h 402"/>
                  <a:gd name="T46" fmla="*/ 78 w 639"/>
                  <a:gd name="T47" fmla="*/ 95 h 402"/>
                  <a:gd name="T48" fmla="*/ 58 w 639"/>
                  <a:gd name="T49" fmla="*/ 102 h 402"/>
                  <a:gd name="T50" fmla="*/ 38 w 639"/>
                  <a:gd name="T51" fmla="*/ 108 h 402"/>
                  <a:gd name="T52" fmla="*/ 24 w 639"/>
                  <a:gd name="T53" fmla="*/ 105 h 402"/>
                  <a:gd name="T54" fmla="*/ 15 w 639"/>
                  <a:gd name="T55" fmla="*/ 93 h 402"/>
                  <a:gd name="T56" fmla="*/ 8 w 639"/>
                  <a:gd name="T57" fmla="*/ 75 h 402"/>
                  <a:gd name="T58" fmla="*/ 0 w 639"/>
                  <a:gd name="T59" fmla="*/ 58 h 402"/>
                  <a:gd name="T60" fmla="*/ 2 w 639"/>
                  <a:gd name="T61" fmla="*/ 51 h 402"/>
                  <a:gd name="T62" fmla="*/ 9 w 639"/>
                  <a:gd name="T63" fmla="*/ 52 h 402"/>
                  <a:gd name="T64" fmla="*/ 9 w 639"/>
                  <a:gd name="T65" fmla="*/ 52 h 40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39"/>
                  <a:gd name="T100" fmla="*/ 0 h 402"/>
                  <a:gd name="T101" fmla="*/ 639 w 639"/>
                  <a:gd name="T102" fmla="*/ 402 h 40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39" h="402">
                    <a:moveTo>
                      <a:pt x="34" y="194"/>
                    </a:moveTo>
                    <a:lnTo>
                      <a:pt x="59" y="248"/>
                    </a:lnTo>
                    <a:lnTo>
                      <a:pt x="82" y="299"/>
                    </a:lnTo>
                    <a:lnTo>
                      <a:pt x="110" y="337"/>
                    </a:lnTo>
                    <a:lnTo>
                      <a:pt x="152" y="345"/>
                    </a:lnTo>
                    <a:lnTo>
                      <a:pt x="268" y="291"/>
                    </a:lnTo>
                    <a:lnTo>
                      <a:pt x="317" y="255"/>
                    </a:lnTo>
                    <a:lnTo>
                      <a:pt x="374" y="211"/>
                    </a:lnTo>
                    <a:lnTo>
                      <a:pt x="416" y="181"/>
                    </a:lnTo>
                    <a:lnTo>
                      <a:pt x="462" y="156"/>
                    </a:lnTo>
                    <a:lnTo>
                      <a:pt x="551" y="120"/>
                    </a:lnTo>
                    <a:lnTo>
                      <a:pt x="587" y="76"/>
                    </a:lnTo>
                    <a:lnTo>
                      <a:pt x="601" y="16"/>
                    </a:lnTo>
                    <a:lnTo>
                      <a:pt x="608" y="2"/>
                    </a:lnTo>
                    <a:lnTo>
                      <a:pt x="624" y="0"/>
                    </a:lnTo>
                    <a:lnTo>
                      <a:pt x="639" y="21"/>
                    </a:lnTo>
                    <a:lnTo>
                      <a:pt x="633" y="116"/>
                    </a:lnTo>
                    <a:lnTo>
                      <a:pt x="624" y="154"/>
                    </a:lnTo>
                    <a:lnTo>
                      <a:pt x="593" y="187"/>
                    </a:lnTo>
                    <a:lnTo>
                      <a:pt x="494" y="229"/>
                    </a:lnTo>
                    <a:lnTo>
                      <a:pt x="422" y="274"/>
                    </a:lnTo>
                    <a:lnTo>
                      <a:pt x="388" y="299"/>
                    </a:lnTo>
                    <a:lnTo>
                      <a:pt x="353" y="320"/>
                    </a:lnTo>
                    <a:lnTo>
                      <a:pt x="285" y="352"/>
                    </a:lnTo>
                    <a:lnTo>
                      <a:pt x="213" y="379"/>
                    </a:lnTo>
                    <a:lnTo>
                      <a:pt x="137" y="402"/>
                    </a:lnTo>
                    <a:lnTo>
                      <a:pt x="87" y="392"/>
                    </a:lnTo>
                    <a:lnTo>
                      <a:pt x="55" y="345"/>
                    </a:lnTo>
                    <a:lnTo>
                      <a:pt x="28" y="280"/>
                    </a:lnTo>
                    <a:lnTo>
                      <a:pt x="0" y="215"/>
                    </a:lnTo>
                    <a:lnTo>
                      <a:pt x="7" y="189"/>
                    </a:lnTo>
                    <a:lnTo>
                      <a:pt x="34" y="1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340" name="Freeform 261"/>
              <p:cNvSpPr>
                <a:spLocks/>
              </p:cNvSpPr>
              <p:nvPr/>
            </p:nvSpPr>
            <p:spPr bwMode="auto">
              <a:xfrm flipH="1">
                <a:off x="4284" y="664"/>
                <a:ext cx="58" cy="136"/>
              </a:xfrm>
              <a:custGeom>
                <a:avLst/>
                <a:gdLst>
                  <a:gd name="T0" fmla="*/ 11 w 209"/>
                  <a:gd name="T1" fmla="*/ 5 h 510"/>
                  <a:gd name="T2" fmla="*/ 18 w 209"/>
                  <a:gd name="T3" fmla="*/ 31 h 510"/>
                  <a:gd name="T4" fmla="*/ 23 w 209"/>
                  <a:gd name="T5" fmla="*/ 42 h 510"/>
                  <a:gd name="T6" fmla="*/ 29 w 209"/>
                  <a:gd name="T7" fmla="*/ 53 h 510"/>
                  <a:gd name="T8" fmla="*/ 41 w 209"/>
                  <a:gd name="T9" fmla="*/ 75 h 510"/>
                  <a:gd name="T10" fmla="*/ 53 w 209"/>
                  <a:gd name="T11" fmla="*/ 99 h 510"/>
                  <a:gd name="T12" fmla="*/ 58 w 209"/>
                  <a:gd name="T13" fmla="*/ 130 h 510"/>
                  <a:gd name="T14" fmla="*/ 57 w 209"/>
                  <a:gd name="T15" fmla="*/ 134 h 510"/>
                  <a:gd name="T16" fmla="*/ 53 w 209"/>
                  <a:gd name="T17" fmla="*/ 136 h 510"/>
                  <a:gd name="T18" fmla="*/ 47 w 209"/>
                  <a:gd name="T19" fmla="*/ 131 h 510"/>
                  <a:gd name="T20" fmla="*/ 43 w 209"/>
                  <a:gd name="T21" fmla="*/ 118 h 510"/>
                  <a:gd name="T22" fmla="*/ 37 w 209"/>
                  <a:gd name="T23" fmla="*/ 105 h 510"/>
                  <a:gd name="T24" fmla="*/ 26 w 209"/>
                  <a:gd name="T25" fmla="*/ 79 h 510"/>
                  <a:gd name="T26" fmla="*/ 16 w 209"/>
                  <a:gd name="T27" fmla="*/ 56 h 510"/>
                  <a:gd name="T28" fmla="*/ 0 w 209"/>
                  <a:gd name="T29" fmla="*/ 6 h 510"/>
                  <a:gd name="T30" fmla="*/ 1 w 209"/>
                  <a:gd name="T31" fmla="*/ 2 h 510"/>
                  <a:gd name="T32" fmla="*/ 5 w 209"/>
                  <a:gd name="T33" fmla="*/ 0 h 510"/>
                  <a:gd name="T34" fmla="*/ 11 w 209"/>
                  <a:gd name="T35" fmla="*/ 5 h 510"/>
                  <a:gd name="T36" fmla="*/ 11 w 209"/>
                  <a:gd name="T37" fmla="*/ 5 h 5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09"/>
                  <a:gd name="T58" fmla="*/ 0 h 510"/>
                  <a:gd name="T59" fmla="*/ 209 w 209"/>
                  <a:gd name="T60" fmla="*/ 510 h 5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09" h="510">
                    <a:moveTo>
                      <a:pt x="40" y="17"/>
                    </a:moveTo>
                    <a:lnTo>
                      <a:pt x="66" y="116"/>
                    </a:lnTo>
                    <a:lnTo>
                      <a:pt x="83" y="158"/>
                    </a:lnTo>
                    <a:lnTo>
                      <a:pt x="104" y="198"/>
                    </a:lnTo>
                    <a:lnTo>
                      <a:pt x="148" y="280"/>
                    </a:lnTo>
                    <a:lnTo>
                      <a:pt x="190" y="373"/>
                    </a:lnTo>
                    <a:lnTo>
                      <a:pt x="209" y="487"/>
                    </a:lnTo>
                    <a:lnTo>
                      <a:pt x="205" y="502"/>
                    </a:lnTo>
                    <a:lnTo>
                      <a:pt x="192" y="510"/>
                    </a:lnTo>
                    <a:lnTo>
                      <a:pt x="169" y="491"/>
                    </a:lnTo>
                    <a:lnTo>
                      <a:pt x="154" y="441"/>
                    </a:lnTo>
                    <a:lnTo>
                      <a:pt x="133" y="392"/>
                    </a:lnTo>
                    <a:lnTo>
                      <a:pt x="95" y="295"/>
                    </a:lnTo>
                    <a:lnTo>
                      <a:pt x="57" y="211"/>
                    </a:lnTo>
                    <a:lnTo>
                      <a:pt x="0" y="23"/>
                    </a:lnTo>
                    <a:lnTo>
                      <a:pt x="3" y="8"/>
                    </a:lnTo>
                    <a:lnTo>
                      <a:pt x="17" y="0"/>
                    </a:lnTo>
                    <a:lnTo>
                      <a:pt x="4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50185" name="Group 262"/>
            <p:cNvGrpSpPr>
              <a:grpSpLocks/>
            </p:cNvGrpSpPr>
            <p:nvPr/>
          </p:nvGrpSpPr>
          <p:grpSpPr bwMode="auto">
            <a:xfrm>
              <a:off x="4464" y="384"/>
              <a:ext cx="856" cy="1248"/>
              <a:chOff x="4464" y="384"/>
              <a:chExt cx="856" cy="1248"/>
            </a:xfrm>
          </p:grpSpPr>
          <p:sp>
            <p:nvSpPr>
              <p:cNvPr id="50186" name="Freeform 263"/>
              <p:cNvSpPr>
                <a:spLocks/>
              </p:cNvSpPr>
              <p:nvPr/>
            </p:nvSpPr>
            <p:spPr bwMode="auto">
              <a:xfrm>
                <a:off x="4464" y="768"/>
                <a:ext cx="96" cy="96"/>
              </a:xfrm>
              <a:custGeom>
                <a:avLst/>
                <a:gdLst>
                  <a:gd name="T0" fmla="*/ 18 w 65"/>
                  <a:gd name="T1" fmla="*/ 75 h 100"/>
                  <a:gd name="T2" fmla="*/ 35 w 65"/>
                  <a:gd name="T3" fmla="*/ 19 h 100"/>
                  <a:gd name="T4" fmla="*/ 74 w 65"/>
                  <a:gd name="T5" fmla="*/ 6 h 100"/>
                  <a:gd name="T6" fmla="*/ 68 w 65"/>
                  <a:gd name="T7" fmla="*/ 0 h 100"/>
                  <a:gd name="T8" fmla="*/ 18 w 65"/>
                  <a:gd name="T9" fmla="*/ 6 h 100"/>
                  <a:gd name="T10" fmla="*/ 0 w 65"/>
                  <a:gd name="T11" fmla="*/ 31 h 100"/>
                  <a:gd name="T12" fmla="*/ 38 w 65"/>
                  <a:gd name="T13" fmla="*/ 96 h 100"/>
                  <a:gd name="T14" fmla="*/ 47 w 65"/>
                  <a:gd name="T15" fmla="*/ 94 h 100"/>
                  <a:gd name="T16" fmla="*/ 35 w 65"/>
                  <a:gd name="T17" fmla="*/ 92 h 100"/>
                  <a:gd name="T18" fmla="*/ 30 w 65"/>
                  <a:gd name="T19" fmla="*/ 81 h 100"/>
                  <a:gd name="T20" fmla="*/ 15 w 65"/>
                  <a:gd name="T21" fmla="*/ 56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5"/>
                  <a:gd name="T34" fmla="*/ 0 h 100"/>
                  <a:gd name="T35" fmla="*/ 65 w 65"/>
                  <a:gd name="T36" fmla="*/ 100 h 1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5" h="100">
                    <a:moveTo>
                      <a:pt x="12" y="78"/>
                    </a:moveTo>
                    <a:cubicBezTo>
                      <a:pt x="13" y="67"/>
                      <a:pt x="8" y="32"/>
                      <a:pt x="24" y="20"/>
                    </a:cubicBezTo>
                    <a:cubicBezTo>
                      <a:pt x="32" y="14"/>
                      <a:pt x="50" y="6"/>
                      <a:pt x="50" y="6"/>
                    </a:cubicBezTo>
                    <a:cubicBezTo>
                      <a:pt x="65" y="16"/>
                      <a:pt x="49" y="2"/>
                      <a:pt x="46" y="0"/>
                    </a:cubicBezTo>
                    <a:cubicBezTo>
                      <a:pt x="35" y="2"/>
                      <a:pt x="23" y="2"/>
                      <a:pt x="12" y="6"/>
                    </a:cubicBezTo>
                    <a:cubicBezTo>
                      <a:pt x="5" y="17"/>
                      <a:pt x="3" y="20"/>
                      <a:pt x="0" y="32"/>
                    </a:cubicBezTo>
                    <a:cubicBezTo>
                      <a:pt x="2" y="54"/>
                      <a:pt x="1" y="92"/>
                      <a:pt x="26" y="100"/>
                    </a:cubicBezTo>
                    <a:cubicBezTo>
                      <a:pt x="28" y="99"/>
                      <a:pt x="33" y="100"/>
                      <a:pt x="32" y="98"/>
                    </a:cubicBezTo>
                    <a:cubicBezTo>
                      <a:pt x="31" y="96"/>
                      <a:pt x="26" y="98"/>
                      <a:pt x="24" y="96"/>
                    </a:cubicBezTo>
                    <a:cubicBezTo>
                      <a:pt x="21" y="93"/>
                      <a:pt x="21" y="88"/>
                      <a:pt x="20" y="84"/>
                    </a:cubicBezTo>
                    <a:cubicBezTo>
                      <a:pt x="17" y="76"/>
                      <a:pt x="10" y="66"/>
                      <a:pt x="10" y="58"/>
                    </a:cubicBezTo>
                  </a:path>
                </a:pathLst>
              </a:cu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187" name="Freeform 264"/>
              <p:cNvSpPr>
                <a:spLocks/>
              </p:cNvSpPr>
              <p:nvPr/>
            </p:nvSpPr>
            <p:spPr bwMode="auto">
              <a:xfrm>
                <a:off x="4515" y="742"/>
                <a:ext cx="69" cy="40"/>
              </a:xfrm>
              <a:custGeom>
                <a:avLst/>
                <a:gdLst>
                  <a:gd name="T0" fmla="*/ 1 w 69"/>
                  <a:gd name="T1" fmla="*/ 40 h 40"/>
                  <a:gd name="T2" fmla="*/ 43 w 69"/>
                  <a:gd name="T3" fmla="*/ 0 h 40"/>
                  <a:gd name="T4" fmla="*/ 69 w 69"/>
                  <a:gd name="T5" fmla="*/ 10 h 40"/>
                  <a:gd name="T6" fmla="*/ 39 w 69"/>
                  <a:gd name="T7" fmla="*/ 22 h 40"/>
                  <a:gd name="T8" fmla="*/ 15 w 69"/>
                  <a:gd name="T9" fmla="*/ 32 h 40"/>
                  <a:gd name="T10" fmla="*/ 9 w 69"/>
                  <a:gd name="T11" fmla="*/ 34 h 40"/>
                  <a:gd name="T12" fmla="*/ 1 w 69"/>
                  <a:gd name="T13" fmla="*/ 4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40"/>
                  <a:gd name="T23" fmla="*/ 69 w 69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40">
                    <a:moveTo>
                      <a:pt x="1" y="40"/>
                    </a:moveTo>
                    <a:cubicBezTo>
                      <a:pt x="19" y="28"/>
                      <a:pt x="18" y="6"/>
                      <a:pt x="43" y="0"/>
                    </a:cubicBezTo>
                    <a:cubicBezTo>
                      <a:pt x="56" y="2"/>
                      <a:pt x="62" y="0"/>
                      <a:pt x="69" y="10"/>
                    </a:cubicBezTo>
                    <a:cubicBezTo>
                      <a:pt x="60" y="23"/>
                      <a:pt x="56" y="20"/>
                      <a:pt x="39" y="22"/>
                    </a:cubicBezTo>
                    <a:cubicBezTo>
                      <a:pt x="30" y="25"/>
                      <a:pt x="24" y="29"/>
                      <a:pt x="15" y="32"/>
                    </a:cubicBezTo>
                    <a:cubicBezTo>
                      <a:pt x="13" y="33"/>
                      <a:pt x="9" y="34"/>
                      <a:pt x="9" y="34"/>
                    </a:cubicBezTo>
                    <a:cubicBezTo>
                      <a:pt x="0" y="31"/>
                      <a:pt x="4" y="30"/>
                      <a:pt x="1" y="4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grpSp>
            <p:nvGrpSpPr>
              <p:cNvPr id="50188" name="Group 265"/>
              <p:cNvGrpSpPr>
                <a:grpSpLocks/>
              </p:cNvGrpSpPr>
              <p:nvPr/>
            </p:nvGrpSpPr>
            <p:grpSpPr bwMode="auto">
              <a:xfrm>
                <a:off x="4560" y="384"/>
                <a:ext cx="760" cy="1248"/>
                <a:chOff x="5000" y="384"/>
                <a:chExt cx="760" cy="1248"/>
              </a:xfrm>
            </p:grpSpPr>
            <p:grpSp>
              <p:nvGrpSpPr>
                <p:cNvPr id="50190" name="Group 266"/>
                <p:cNvGrpSpPr>
                  <a:grpSpLocks/>
                </p:cNvGrpSpPr>
                <p:nvPr/>
              </p:nvGrpSpPr>
              <p:grpSpPr bwMode="auto">
                <a:xfrm>
                  <a:off x="5000" y="384"/>
                  <a:ext cx="760" cy="1248"/>
                  <a:chOff x="4563" y="384"/>
                  <a:chExt cx="760" cy="1248"/>
                </a:xfrm>
              </p:grpSpPr>
              <p:grpSp>
                <p:nvGrpSpPr>
                  <p:cNvPr id="50194" name="Group 267"/>
                  <p:cNvGrpSpPr>
                    <a:grpSpLocks/>
                  </p:cNvGrpSpPr>
                  <p:nvPr/>
                </p:nvGrpSpPr>
                <p:grpSpPr bwMode="auto">
                  <a:xfrm flipH="1">
                    <a:off x="4838" y="384"/>
                    <a:ext cx="182" cy="281"/>
                    <a:chOff x="3517" y="777"/>
                    <a:chExt cx="435" cy="447"/>
                  </a:xfrm>
                </p:grpSpPr>
                <p:grpSp>
                  <p:nvGrpSpPr>
                    <p:cNvPr id="50239" name="Group 2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73" y="791"/>
                      <a:ext cx="379" cy="433"/>
                      <a:chOff x="3573" y="791"/>
                      <a:chExt cx="379" cy="433"/>
                    </a:xfrm>
                  </p:grpSpPr>
                  <p:sp>
                    <p:nvSpPr>
                      <p:cNvPr id="50241" name="Freeform 2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75" y="1027"/>
                        <a:ext cx="104" cy="93"/>
                      </a:xfrm>
                      <a:custGeom>
                        <a:avLst/>
                        <a:gdLst>
                          <a:gd name="T0" fmla="*/ 104 w 104"/>
                          <a:gd name="T1" fmla="*/ 30 h 93"/>
                          <a:gd name="T2" fmla="*/ 104 w 104"/>
                          <a:gd name="T3" fmla="*/ 93 h 93"/>
                          <a:gd name="T4" fmla="*/ 0 w 104"/>
                          <a:gd name="T5" fmla="*/ 5 h 93"/>
                          <a:gd name="T6" fmla="*/ 33 w 104"/>
                          <a:gd name="T7" fmla="*/ 0 h 93"/>
                          <a:gd name="T8" fmla="*/ 104 w 104"/>
                          <a:gd name="T9" fmla="*/ 30 h 9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4"/>
                          <a:gd name="T16" fmla="*/ 0 h 93"/>
                          <a:gd name="T17" fmla="*/ 104 w 104"/>
                          <a:gd name="T18" fmla="*/ 93 h 9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4" h="93">
                            <a:moveTo>
                              <a:pt x="104" y="30"/>
                            </a:moveTo>
                            <a:lnTo>
                              <a:pt x="104" y="93"/>
                            </a:lnTo>
                            <a:lnTo>
                              <a:pt x="0" y="5"/>
                            </a:lnTo>
                            <a:lnTo>
                              <a:pt x="33" y="0"/>
                            </a:lnTo>
                            <a:lnTo>
                              <a:pt x="104" y="3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50242" name="Freeform 2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73" y="791"/>
                        <a:ext cx="379" cy="433"/>
                      </a:xfrm>
                      <a:custGeom>
                        <a:avLst/>
                        <a:gdLst>
                          <a:gd name="T0" fmla="*/ 204 w 379"/>
                          <a:gd name="T1" fmla="*/ 12 h 433"/>
                          <a:gd name="T2" fmla="*/ 222 w 379"/>
                          <a:gd name="T3" fmla="*/ 36 h 433"/>
                          <a:gd name="T4" fmla="*/ 233 w 379"/>
                          <a:gd name="T5" fmla="*/ 51 h 433"/>
                          <a:gd name="T6" fmla="*/ 242 w 379"/>
                          <a:gd name="T7" fmla="*/ 68 h 433"/>
                          <a:gd name="T8" fmla="*/ 256 w 379"/>
                          <a:gd name="T9" fmla="*/ 91 h 433"/>
                          <a:gd name="T10" fmla="*/ 265 w 379"/>
                          <a:gd name="T11" fmla="*/ 109 h 433"/>
                          <a:gd name="T12" fmla="*/ 273 w 379"/>
                          <a:gd name="T13" fmla="*/ 123 h 433"/>
                          <a:gd name="T14" fmla="*/ 280 w 379"/>
                          <a:gd name="T15" fmla="*/ 130 h 433"/>
                          <a:gd name="T16" fmla="*/ 294 w 379"/>
                          <a:gd name="T17" fmla="*/ 138 h 433"/>
                          <a:gd name="T18" fmla="*/ 310 w 379"/>
                          <a:gd name="T19" fmla="*/ 148 h 433"/>
                          <a:gd name="T20" fmla="*/ 324 w 379"/>
                          <a:gd name="T21" fmla="*/ 158 h 433"/>
                          <a:gd name="T22" fmla="*/ 342 w 379"/>
                          <a:gd name="T23" fmla="*/ 175 h 433"/>
                          <a:gd name="T24" fmla="*/ 361 w 379"/>
                          <a:gd name="T25" fmla="*/ 190 h 433"/>
                          <a:gd name="T26" fmla="*/ 375 w 379"/>
                          <a:gd name="T27" fmla="*/ 202 h 433"/>
                          <a:gd name="T28" fmla="*/ 379 w 379"/>
                          <a:gd name="T29" fmla="*/ 210 h 433"/>
                          <a:gd name="T30" fmla="*/ 375 w 379"/>
                          <a:gd name="T31" fmla="*/ 219 h 433"/>
                          <a:gd name="T32" fmla="*/ 360 w 379"/>
                          <a:gd name="T33" fmla="*/ 227 h 433"/>
                          <a:gd name="T34" fmla="*/ 345 w 379"/>
                          <a:gd name="T35" fmla="*/ 230 h 433"/>
                          <a:gd name="T36" fmla="*/ 333 w 379"/>
                          <a:gd name="T37" fmla="*/ 231 h 433"/>
                          <a:gd name="T38" fmla="*/ 319 w 379"/>
                          <a:gd name="T39" fmla="*/ 236 h 433"/>
                          <a:gd name="T40" fmla="*/ 310 w 379"/>
                          <a:gd name="T41" fmla="*/ 252 h 433"/>
                          <a:gd name="T42" fmla="*/ 316 w 379"/>
                          <a:gd name="T43" fmla="*/ 271 h 433"/>
                          <a:gd name="T44" fmla="*/ 247 w 379"/>
                          <a:gd name="T45" fmla="*/ 260 h 433"/>
                          <a:gd name="T46" fmla="*/ 308 w 379"/>
                          <a:gd name="T47" fmla="*/ 311 h 433"/>
                          <a:gd name="T48" fmla="*/ 320 w 379"/>
                          <a:gd name="T49" fmla="*/ 326 h 433"/>
                          <a:gd name="T50" fmla="*/ 328 w 379"/>
                          <a:gd name="T51" fmla="*/ 337 h 433"/>
                          <a:gd name="T52" fmla="*/ 339 w 379"/>
                          <a:gd name="T53" fmla="*/ 353 h 433"/>
                          <a:gd name="T54" fmla="*/ 337 w 379"/>
                          <a:gd name="T55" fmla="*/ 367 h 433"/>
                          <a:gd name="T56" fmla="*/ 327 w 379"/>
                          <a:gd name="T57" fmla="*/ 381 h 433"/>
                          <a:gd name="T58" fmla="*/ 310 w 379"/>
                          <a:gd name="T59" fmla="*/ 389 h 433"/>
                          <a:gd name="T60" fmla="*/ 290 w 379"/>
                          <a:gd name="T61" fmla="*/ 396 h 433"/>
                          <a:gd name="T62" fmla="*/ 274 w 379"/>
                          <a:gd name="T63" fmla="*/ 398 h 433"/>
                          <a:gd name="T64" fmla="*/ 239 w 379"/>
                          <a:gd name="T65" fmla="*/ 402 h 433"/>
                          <a:gd name="T66" fmla="*/ 210 w 379"/>
                          <a:gd name="T67" fmla="*/ 401 h 433"/>
                          <a:gd name="T68" fmla="*/ 188 w 379"/>
                          <a:gd name="T69" fmla="*/ 411 h 433"/>
                          <a:gd name="T70" fmla="*/ 130 w 379"/>
                          <a:gd name="T71" fmla="*/ 433 h 433"/>
                          <a:gd name="T72" fmla="*/ 35 w 379"/>
                          <a:gd name="T73" fmla="*/ 399 h 433"/>
                          <a:gd name="T74" fmla="*/ 10 w 379"/>
                          <a:gd name="T75" fmla="*/ 323 h 433"/>
                          <a:gd name="T76" fmla="*/ 0 w 379"/>
                          <a:gd name="T77" fmla="*/ 257 h 433"/>
                          <a:gd name="T78" fmla="*/ 6 w 379"/>
                          <a:gd name="T79" fmla="*/ 198 h 433"/>
                          <a:gd name="T80" fmla="*/ 18 w 379"/>
                          <a:gd name="T81" fmla="*/ 145 h 433"/>
                          <a:gd name="T82" fmla="*/ 44 w 379"/>
                          <a:gd name="T83" fmla="*/ 87 h 433"/>
                          <a:gd name="T84" fmla="*/ 67 w 379"/>
                          <a:gd name="T85" fmla="*/ 53 h 433"/>
                          <a:gd name="T86" fmla="*/ 92 w 379"/>
                          <a:gd name="T87" fmla="*/ 28 h 433"/>
                          <a:gd name="T88" fmla="*/ 123 w 379"/>
                          <a:gd name="T89" fmla="*/ 9 h 433"/>
                          <a:gd name="T90" fmla="*/ 154 w 379"/>
                          <a:gd name="T91" fmla="*/ 0 h 433"/>
                          <a:gd name="T92" fmla="*/ 182 w 379"/>
                          <a:gd name="T93" fmla="*/ 3 h 433"/>
                          <a:gd name="T94" fmla="*/ 204 w 379"/>
                          <a:gd name="T95" fmla="*/ 12 h 433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w 379"/>
                          <a:gd name="T145" fmla="*/ 0 h 433"/>
                          <a:gd name="T146" fmla="*/ 379 w 379"/>
                          <a:gd name="T147" fmla="*/ 433 h 433"/>
                        </a:gdLst>
                        <a:ahLst/>
                        <a:cxnLst>
                          <a:cxn ang="T96">
                            <a:pos x="T0" y="T1"/>
                          </a:cxn>
                          <a:cxn ang="T97">
                            <a:pos x="T2" y="T3"/>
                          </a:cxn>
                          <a:cxn ang="T98">
                            <a:pos x="T4" y="T5"/>
                          </a:cxn>
                          <a:cxn ang="T99">
                            <a:pos x="T6" y="T7"/>
                          </a:cxn>
                          <a:cxn ang="T100">
                            <a:pos x="T8" y="T9"/>
                          </a:cxn>
                          <a:cxn ang="T101">
                            <a:pos x="T10" y="T11"/>
                          </a:cxn>
                          <a:cxn ang="T102">
                            <a:pos x="T12" y="T13"/>
                          </a:cxn>
                          <a:cxn ang="T103">
                            <a:pos x="T14" y="T15"/>
                          </a:cxn>
                          <a:cxn ang="T104">
                            <a:pos x="T16" y="T17"/>
                          </a:cxn>
                          <a:cxn ang="T105">
                            <a:pos x="T18" y="T19"/>
                          </a:cxn>
                          <a:cxn ang="T106">
                            <a:pos x="T20" y="T21"/>
                          </a:cxn>
                          <a:cxn ang="T107">
                            <a:pos x="T22" y="T23"/>
                          </a:cxn>
                          <a:cxn ang="T108">
                            <a:pos x="T24" y="T25"/>
                          </a:cxn>
                          <a:cxn ang="T109">
                            <a:pos x="T26" y="T27"/>
                          </a:cxn>
                          <a:cxn ang="T110">
                            <a:pos x="T28" y="T29"/>
                          </a:cxn>
                          <a:cxn ang="T111">
                            <a:pos x="T30" y="T31"/>
                          </a:cxn>
                          <a:cxn ang="T112">
                            <a:pos x="T32" y="T33"/>
                          </a:cxn>
                          <a:cxn ang="T113">
                            <a:pos x="T34" y="T35"/>
                          </a:cxn>
                          <a:cxn ang="T114">
                            <a:pos x="T36" y="T37"/>
                          </a:cxn>
                          <a:cxn ang="T115">
                            <a:pos x="T38" y="T39"/>
                          </a:cxn>
                          <a:cxn ang="T116">
                            <a:pos x="T40" y="T41"/>
                          </a:cxn>
                          <a:cxn ang="T117">
                            <a:pos x="T42" y="T43"/>
                          </a:cxn>
                          <a:cxn ang="T118">
                            <a:pos x="T44" y="T45"/>
                          </a:cxn>
                          <a:cxn ang="T119">
                            <a:pos x="T46" y="T47"/>
                          </a:cxn>
                          <a:cxn ang="T120">
                            <a:pos x="T48" y="T49"/>
                          </a:cxn>
                          <a:cxn ang="T121">
                            <a:pos x="T50" y="T51"/>
                          </a:cxn>
                          <a:cxn ang="T122">
                            <a:pos x="T52" y="T53"/>
                          </a:cxn>
                          <a:cxn ang="T123">
                            <a:pos x="T54" y="T55"/>
                          </a:cxn>
                          <a:cxn ang="T124">
                            <a:pos x="T56" y="T57"/>
                          </a:cxn>
                          <a:cxn ang="T125">
                            <a:pos x="T58" y="T59"/>
                          </a:cxn>
                          <a:cxn ang="T126">
                            <a:pos x="T60" y="T61"/>
                          </a:cxn>
                          <a:cxn ang="T127">
                            <a:pos x="T62" y="T63"/>
                          </a:cxn>
                          <a:cxn ang="T128">
                            <a:pos x="T64" y="T65"/>
                          </a:cxn>
                          <a:cxn ang="T129">
                            <a:pos x="T66" y="T67"/>
                          </a:cxn>
                          <a:cxn ang="T130">
                            <a:pos x="T68" y="T69"/>
                          </a:cxn>
                          <a:cxn ang="T131">
                            <a:pos x="T70" y="T71"/>
                          </a:cxn>
                          <a:cxn ang="T132">
                            <a:pos x="T72" y="T73"/>
                          </a:cxn>
                          <a:cxn ang="T133">
                            <a:pos x="T74" y="T75"/>
                          </a:cxn>
                          <a:cxn ang="T134">
                            <a:pos x="T76" y="T77"/>
                          </a:cxn>
                          <a:cxn ang="T135">
                            <a:pos x="T78" y="T79"/>
                          </a:cxn>
                          <a:cxn ang="T136">
                            <a:pos x="T80" y="T81"/>
                          </a:cxn>
                          <a:cxn ang="T137">
                            <a:pos x="T82" y="T83"/>
                          </a:cxn>
                          <a:cxn ang="T138">
                            <a:pos x="T84" y="T85"/>
                          </a:cxn>
                          <a:cxn ang="T139">
                            <a:pos x="T86" y="T87"/>
                          </a:cxn>
                          <a:cxn ang="T140">
                            <a:pos x="T88" y="T89"/>
                          </a:cxn>
                          <a:cxn ang="T141">
                            <a:pos x="T90" y="T91"/>
                          </a:cxn>
                          <a:cxn ang="T142">
                            <a:pos x="T92" y="T93"/>
                          </a:cxn>
                          <a:cxn ang="T143">
                            <a:pos x="T94" y="T95"/>
                          </a:cxn>
                        </a:cxnLst>
                        <a:rect l="T144" t="T145" r="T146" b="T147"/>
                        <a:pathLst>
                          <a:path w="379" h="433">
                            <a:moveTo>
                              <a:pt x="204" y="12"/>
                            </a:moveTo>
                            <a:lnTo>
                              <a:pt x="222" y="36"/>
                            </a:lnTo>
                            <a:lnTo>
                              <a:pt x="233" y="51"/>
                            </a:lnTo>
                            <a:lnTo>
                              <a:pt x="242" y="68"/>
                            </a:lnTo>
                            <a:lnTo>
                              <a:pt x="256" y="91"/>
                            </a:lnTo>
                            <a:lnTo>
                              <a:pt x="265" y="109"/>
                            </a:lnTo>
                            <a:lnTo>
                              <a:pt x="273" y="123"/>
                            </a:lnTo>
                            <a:lnTo>
                              <a:pt x="280" y="130"/>
                            </a:lnTo>
                            <a:lnTo>
                              <a:pt x="294" y="138"/>
                            </a:lnTo>
                            <a:lnTo>
                              <a:pt x="310" y="148"/>
                            </a:lnTo>
                            <a:lnTo>
                              <a:pt x="324" y="158"/>
                            </a:lnTo>
                            <a:lnTo>
                              <a:pt x="342" y="175"/>
                            </a:lnTo>
                            <a:lnTo>
                              <a:pt x="361" y="190"/>
                            </a:lnTo>
                            <a:lnTo>
                              <a:pt x="375" y="202"/>
                            </a:lnTo>
                            <a:lnTo>
                              <a:pt x="379" y="210"/>
                            </a:lnTo>
                            <a:lnTo>
                              <a:pt x="375" y="219"/>
                            </a:lnTo>
                            <a:lnTo>
                              <a:pt x="360" y="227"/>
                            </a:lnTo>
                            <a:lnTo>
                              <a:pt x="345" y="230"/>
                            </a:lnTo>
                            <a:lnTo>
                              <a:pt x="333" y="231"/>
                            </a:lnTo>
                            <a:lnTo>
                              <a:pt x="319" y="236"/>
                            </a:lnTo>
                            <a:lnTo>
                              <a:pt x="310" y="252"/>
                            </a:lnTo>
                            <a:lnTo>
                              <a:pt x="316" y="271"/>
                            </a:lnTo>
                            <a:lnTo>
                              <a:pt x="247" y="260"/>
                            </a:lnTo>
                            <a:lnTo>
                              <a:pt x="308" y="311"/>
                            </a:lnTo>
                            <a:lnTo>
                              <a:pt x="320" y="326"/>
                            </a:lnTo>
                            <a:lnTo>
                              <a:pt x="328" y="337"/>
                            </a:lnTo>
                            <a:lnTo>
                              <a:pt x="339" y="353"/>
                            </a:lnTo>
                            <a:lnTo>
                              <a:pt x="337" y="367"/>
                            </a:lnTo>
                            <a:lnTo>
                              <a:pt x="327" y="381"/>
                            </a:lnTo>
                            <a:lnTo>
                              <a:pt x="310" y="389"/>
                            </a:lnTo>
                            <a:lnTo>
                              <a:pt x="290" y="396"/>
                            </a:lnTo>
                            <a:lnTo>
                              <a:pt x="274" y="398"/>
                            </a:lnTo>
                            <a:lnTo>
                              <a:pt x="239" y="402"/>
                            </a:lnTo>
                            <a:lnTo>
                              <a:pt x="210" y="401"/>
                            </a:lnTo>
                            <a:lnTo>
                              <a:pt x="188" y="411"/>
                            </a:lnTo>
                            <a:lnTo>
                              <a:pt x="130" y="433"/>
                            </a:lnTo>
                            <a:lnTo>
                              <a:pt x="35" y="399"/>
                            </a:lnTo>
                            <a:lnTo>
                              <a:pt x="10" y="323"/>
                            </a:lnTo>
                            <a:lnTo>
                              <a:pt x="0" y="257"/>
                            </a:lnTo>
                            <a:lnTo>
                              <a:pt x="6" y="198"/>
                            </a:lnTo>
                            <a:lnTo>
                              <a:pt x="18" y="145"/>
                            </a:lnTo>
                            <a:lnTo>
                              <a:pt x="44" y="87"/>
                            </a:lnTo>
                            <a:lnTo>
                              <a:pt x="67" y="53"/>
                            </a:lnTo>
                            <a:lnTo>
                              <a:pt x="92" y="28"/>
                            </a:lnTo>
                            <a:lnTo>
                              <a:pt x="123" y="9"/>
                            </a:lnTo>
                            <a:lnTo>
                              <a:pt x="154" y="0"/>
                            </a:lnTo>
                            <a:lnTo>
                              <a:pt x="182" y="3"/>
                            </a:lnTo>
                            <a:lnTo>
                              <a:pt x="204" y="12"/>
                            </a:lnTo>
                            <a:close/>
                          </a:path>
                        </a:pathLst>
                      </a:custGeom>
                      <a:solidFill>
                        <a:srgbClr val="FFA080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</p:grpSp>
                <p:sp>
                  <p:nvSpPr>
                    <p:cNvPr id="50240" name="Freeform 271"/>
                    <p:cNvSpPr>
                      <a:spLocks/>
                    </p:cNvSpPr>
                    <p:nvPr/>
                  </p:nvSpPr>
                  <p:spPr bwMode="auto">
                    <a:xfrm>
                      <a:off x="3517" y="777"/>
                      <a:ext cx="321" cy="346"/>
                    </a:xfrm>
                    <a:custGeom>
                      <a:avLst/>
                      <a:gdLst>
                        <a:gd name="T0" fmla="*/ 66 w 321"/>
                        <a:gd name="T1" fmla="*/ 346 h 346"/>
                        <a:gd name="T2" fmla="*/ 51 w 321"/>
                        <a:gd name="T3" fmla="*/ 330 h 346"/>
                        <a:gd name="T4" fmla="*/ 32 w 321"/>
                        <a:gd name="T5" fmla="*/ 305 h 346"/>
                        <a:gd name="T6" fmla="*/ 18 w 321"/>
                        <a:gd name="T7" fmla="*/ 276 h 346"/>
                        <a:gd name="T8" fmla="*/ 4 w 321"/>
                        <a:gd name="T9" fmla="*/ 238 h 346"/>
                        <a:gd name="T10" fmla="*/ 0 w 321"/>
                        <a:gd name="T11" fmla="*/ 203 h 346"/>
                        <a:gd name="T12" fmla="*/ 0 w 321"/>
                        <a:gd name="T13" fmla="*/ 173 h 346"/>
                        <a:gd name="T14" fmla="*/ 6 w 321"/>
                        <a:gd name="T15" fmla="*/ 147 h 346"/>
                        <a:gd name="T16" fmla="*/ 17 w 321"/>
                        <a:gd name="T17" fmla="*/ 126 h 346"/>
                        <a:gd name="T18" fmla="*/ 35 w 321"/>
                        <a:gd name="T19" fmla="*/ 96 h 346"/>
                        <a:gd name="T20" fmla="*/ 58 w 321"/>
                        <a:gd name="T21" fmla="*/ 63 h 346"/>
                        <a:gd name="T22" fmla="*/ 94 w 321"/>
                        <a:gd name="T23" fmla="*/ 33 h 346"/>
                        <a:gd name="T24" fmla="*/ 126 w 321"/>
                        <a:gd name="T25" fmla="*/ 17 h 346"/>
                        <a:gd name="T26" fmla="*/ 165 w 321"/>
                        <a:gd name="T27" fmla="*/ 3 h 346"/>
                        <a:gd name="T28" fmla="*/ 209 w 321"/>
                        <a:gd name="T29" fmla="*/ 0 h 346"/>
                        <a:gd name="T30" fmla="*/ 261 w 321"/>
                        <a:gd name="T31" fmla="*/ 6 h 346"/>
                        <a:gd name="T32" fmla="*/ 289 w 321"/>
                        <a:gd name="T33" fmla="*/ 18 h 346"/>
                        <a:gd name="T34" fmla="*/ 306 w 321"/>
                        <a:gd name="T35" fmla="*/ 29 h 346"/>
                        <a:gd name="T36" fmla="*/ 321 w 321"/>
                        <a:gd name="T37" fmla="*/ 46 h 346"/>
                        <a:gd name="T38" fmla="*/ 296 w 321"/>
                        <a:gd name="T39" fmla="*/ 43 h 346"/>
                        <a:gd name="T40" fmla="*/ 305 w 321"/>
                        <a:gd name="T41" fmla="*/ 65 h 346"/>
                        <a:gd name="T42" fmla="*/ 283 w 321"/>
                        <a:gd name="T43" fmla="*/ 52 h 346"/>
                        <a:gd name="T44" fmla="*/ 272 w 321"/>
                        <a:gd name="T45" fmla="*/ 72 h 346"/>
                        <a:gd name="T46" fmla="*/ 258 w 321"/>
                        <a:gd name="T47" fmla="*/ 50 h 346"/>
                        <a:gd name="T48" fmla="*/ 243 w 321"/>
                        <a:gd name="T49" fmla="*/ 47 h 346"/>
                        <a:gd name="T50" fmla="*/ 224 w 321"/>
                        <a:gd name="T51" fmla="*/ 47 h 346"/>
                        <a:gd name="T52" fmla="*/ 201 w 321"/>
                        <a:gd name="T53" fmla="*/ 55 h 346"/>
                        <a:gd name="T54" fmla="*/ 181 w 321"/>
                        <a:gd name="T55" fmla="*/ 70 h 346"/>
                        <a:gd name="T56" fmla="*/ 161 w 321"/>
                        <a:gd name="T57" fmla="*/ 84 h 346"/>
                        <a:gd name="T58" fmla="*/ 164 w 321"/>
                        <a:gd name="T59" fmla="*/ 96 h 346"/>
                        <a:gd name="T60" fmla="*/ 171 w 321"/>
                        <a:gd name="T61" fmla="*/ 111 h 346"/>
                        <a:gd name="T62" fmla="*/ 175 w 321"/>
                        <a:gd name="T63" fmla="*/ 131 h 346"/>
                        <a:gd name="T64" fmla="*/ 172 w 321"/>
                        <a:gd name="T65" fmla="*/ 150 h 346"/>
                        <a:gd name="T66" fmla="*/ 169 w 321"/>
                        <a:gd name="T67" fmla="*/ 169 h 346"/>
                        <a:gd name="T68" fmla="*/ 186 w 321"/>
                        <a:gd name="T69" fmla="*/ 203 h 346"/>
                        <a:gd name="T70" fmla="*/ 161 w 321"/>
                        <a:gd name="T71" fmla="*/ 204 h 346"/>
                        <a:gd name="T72" fmla="*/ 146 w 321"/>
                        <a:gd name="T73" fmla="*/ 193 h 346"/>
                        <a:gd name="T74" fmla="*/ 134 w 321"/>
                        <a:gd name="T75" fmla="*/ 192 h 346"/>
                        <a:gd name="T76" fmla="*/ 123 w 321"/>
                        <a:gd name="T77" fmla="*/ 198 h 346"/>
                        <a:gd name="T78" fmla="*/ 109 w 321"/>
                        <a:gd name="T79" fmla="*/ 207 h 346"/>
                        <a:gd name="T80" fmla="*/ 103 w 321"/>
                        <a:gd name="T81" fmla="*/ 222 h 346"/>
                        <a:gd name="T82" fmla="*/ 100 w 321"/>
                        <a:gd name="T83" fmla="*/ 244 h 346"/>
                        <a:gd name="T84" fmla="*/ 104 w 321"/>
                        <a:gd name="T85" fmla="*/ 263 h 346"/>
                        <a:gd name="T86" fmla="*/ 114 w 321"/>
                        <a:gd name="T87" fmla="*/ 279 h 346"/>
                        <a:gd name="T88" fmla="*/ 137 w 321"/>
                        <a:gd name="T89" fmla="*/ 299 h 346"/>
                        <a:gd name="T90" fmla="*/ 106 w 321"/>
                        <a:gd name="T91" fmla="*/ 315 h 346"/>
                        <a:gd name="T92" fmla="*/ 86 w 321"/>
                        <a:gd name="T93" fmla="*/ 327 h 346"/>
                        <a:gd name="T94" fmla="*/ 66 w 321"/>
                        <a:gd name="T95" fmla="*/ 346 h 34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w 321"/>
                        <a:gd name="T145" fmla="*/ 0 h 346"/>
                        <a:gd name="T146" fmla="*/ 321 w 321"/>
                        <a:gd name="T147" fmla="*/ 346 h 34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T144" t="T145" r="T146" b="T147"/>
                      <a:pathLst>
                        <a:path w="321" h="346">
                          <a:moveTo>
                            <a:pt x="66" y="346"/>
                          </a:moveTo>
                          <a:lnTo>
                            <a:pt x="51" y="330"/>
                          </a:lnTo>
                          <a:lnTo>
                            <a:pt x="32" y="305"/>
                          </a:lnTo>
                          <a:lnTo>
                            <a:pt x="18" y="276"/>
                          </a:lnTo>
                          <a:lnTo>
                            <a:pt x="4" y="238"/>
                          </a:lnTo>
                          <a:lnTo>
                            <a:pt x="0" y="203"/>
                          </a:lnTo>
                          <a:lnTo>
                            <a:pt x="0" y="173"/>
                          </a:lnTo>
                          <a:lnTo>
                            <a:pt x="6" y="147"/>
                          </a:lnTo>
                          <a:lnTo>
                            <a:pt x="17" y="126"/>
                          </a:lnTo>
                          <a:lnTo>
                            <a:pt x="35" y="96"/>
                          </a:lnTo>
                          <a:lnTo>
                            <a:pt x="58" y="63"/>
                          </a:lnTo>
                          <a:lnTo>
                            <a:pt x="94" y="33"/>
                          </a:lnTo>
                          <a:lnTo>
                            <a:pt x="126" y="17"/>
                          </a:lnTo>
                          <a:lnTo>
                            <a:pt x="165" y="3"/>
                          </a:lnTo>
                          <a:lnTo>
                            <a:pt x="209" y="0"/>
                          </a:lnTo>
                          <a:lnTo>
                            <a:pt x="261" y="6"/>
                          </a:lnTo>
                          <a:lnTo>
                            <a:pt x="289" y="18"/>
                          </a:lnTo>
                          <a:lnTo>
                            <a:pt x="306" y="29"/>
                          </a:lnTo>
                          <a:lnTo>
                            <a:pt x="321" y="46"/>
                          </a:lnTo>
                          <a:lnTo>
                            <a:pt x="296" y="43"/>
                          </a:lnTo>
                          <a:lnTo>
                            <a:pt x="305" y="65"/>
                          </a:lnTo>
                          <a:lnTo>
                            <a:pt x="283" y="52"/>
                          </a:lnTo>
                          <a:lnTo>
                            <a:pt x="272" y="72"/>
                          </a:lnTo>
                          <a:lnTo>
                            <a:pt x="258" y="50"/>
                          </a:lnTo>
                          <a:lnTo>
                            <a:pt x="243" y="47"/>
                          </a:lnTo>
                          <a:lnTo>
                            <a:pt x="224" y="47"/>
                          </a:lnTo>
                          <a:lnTo>
                            <a:pt x="201" y="55"/>
                          </a:lnTo>
                          <a:lnTo>
                            <a:pt x="181" y="70"/>
                          </a:lnTo>
                          <a:lnTo>
                            <a:pt x="161" y="84"/>
                          </a:lnTo>
                          <a:lnTo>
                            <a:pt x="164" y="96"/>
                          </a:lnTo>
                          <a:lnTo>
                            <a:pt x="171" y="111"/>
                          </a:lnTo>
                          <a:lnTo>
                            <a:pt x="175" y="131"/>
                          </a:lnTo>
                          <a:lnTo>
                            <a:pt x="172" y="150"/>
                          </a:lnTo>
                          <a:lnTo>
                            <a:pt x="169" y="169"/>
                          </a:lnTo>
                          <a:lnTo>
                            <a:pt x="186" y="203"/>
                          </a:lnTo>
                          <a:lnTo>
                            <a:pt x="161" y="204"/>
                          </a:lnTo>
                          <a:lnTo>
                            <a:pt x="146" y="193"/>
                          </a:lnTo>
                          <a:lnTo>
                            <a:pt x="134" y="192"/>
                          </a:lnTo>
                          <a:lnTo>
                            <a:pt x="123" y="198"/>
                          </a:lnTo>
                          <a:lnTo>
                            <a:pt x="109" y="207"/>
                          </a:lnTo>
                          <a:lnTo>
                            <a:pt x="103" y="222"/>
                          </a:lnTo>
                          <a:lnTo>
                            <a:pt x="100" y="244"/>
                          </a:lnTo>
                          <a:lnTo>
                            <a:pt x="104" y="263"/>
                          </a:lnTo>
                          <a:lnTo>
                            <a:pt x="114" y="279"/>
                          </a:lnTo>
                          <a:lnTo>
                            <a:pt x="137" y="299"/>
                          </a:lnTo>
                          <a:lnTo>
                            <a:pt x="106" y="315"/>
                          </a:lnTo>
                          <a:lnTo>
                            <a:pt x="86" y="327"/>
                          </a:lnTo>
                          <a:lnTo>
                            <a:pt x="66" y="346"/>
                          </a:lnTo>
                          <a:close/>
                        </a:path>
                      </a:pathLst>
                    </a:custGeom>
                    <a:solidFill>
                      <a:srgbClr val="8040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</p:grpSp>
              <p:grpSp>
                <p:nvGrpSpPr>
                  <p:cNvPr id="50195" name="Group 272"/>
                  <p:cNvGrpSpPr>
                    <a:grpSpLocks/>
                  </p:cNvGrpSpPr>
                  <p:nvPr/>
                </p:nvGrpSpPr>
                <p:grpSpPr bwMode="auto">
                  <a:xfrm flipH="1">
                    <a:off x="4872" y="434"/>
                    <a:ext cx="40" cy="66"/>
                    <a:chOff x="3773" y="857"/>
                    <a:chExt cx="96" cy="105"/>
                  </a:xfrm>
                </p:grpSpPr>
                <p:sp>
                  <p:nvSpPr>
                    <p:cNvPr id="50235" name="Freeform 273"/>
                    <p:cNvSpPr>
                      <a:spLocks/>
                    </p:cNvSpPr>
                    <p:nvPr/>
                  </p:nvSpPr>
                  <p:spPr bwMode="auto">
                    <a:xfrm>
                      <a:off x="3773" y="857"/>
                      <a:ext cx="58" cy="63"/>
                    </a:xfrm>
                    <a:custGeom>
                      <a:avLst/>
                      <a:gdLst>
                        <a:gd name="T0" fmla="*/ 41 w 58"/>
                        <a:gd name="T1" fmla="*/ 0 h 63"/>
                        <a:gd name="T2" fmla="*/ 0 w 58"/>
                        <a:gd name="T3" fmla="*/ 52 h 63"/>
                        <a:gd name="T4" fmla="*/ 0 w 58"/>
                        <a:gd name="T5" fmla="*/ 63 h 63"/>
                        <a:gd name="T6" fmla="*/ 58 w 58"/>
                        <a:gd name="T7" fmla="*/ 25 h 63"/>
                        <a:gd name="T8" fmla="*/ 41 w 58"/>
                        <a:gd name="T9" fmla="*/ 0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8"/>
                        <a:gd name="T16" fmla="*/ 0 h 63"/>
                        <a:gd name="T17" fmla="*/ 58 w 58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8" h="63">
                          <a:moveTo>
                            <a:pt x="41" y="0"/>
                          </a:moveTo>
                          <a:lnTo>
                            <a:pt x="0" y="52"/>
                          </a:lnTo>
                          <a:lnTo>
                            <a:pt x="0" y="63"/>
                          </a:lnTo>
                          <a:lnTo>
                            <a:pt x="58" y="25"/>
                          </a:lnTo>
                          <a:lnTo>
                            <a:pt x="41" y="0"/>
                          </a:lnTo>
                          <a:close/>
                        </a:path>
                      </a:pathLst>
                    </a:custGeom>
                    <a:solidFill>
                      <a:srgbClr val="8040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grpSp>
                  <p:nvGrpSpPr>
                    <p:cNvPr id="50236" name="Group 2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10" y="909"/>
                      <a:ext cx="59" cy="53"/>
                      <a:chOff x="3810" y="909"/>
                      <a:chExt cx="59" cy="53"/>
                    </a:xfrm>
                  </p:grpSpPr>
                  <p:sp>
                    <p:nvSpPr>
                      <p:cNvPr id="50237" name="Oval 2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10" y="909"/>
                        <a:ext cx="59" cy="53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50238" name="Oval 2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28" y="922"/>
                        <a:ext cx="36" cy="38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</p:grpSp>
              </p:grpSp>
              <p:grpSp>
                <p:nvGrpSpPr>
                  <p:cNvPr id="50196" name="Group 277"/>
                  <p:cNvGrpSpPr>
                    <a:grpSpLocks/>
                  </p:cNvGrpSpPr>
                  <p:nvPr/>
                </p:nvGrpSpPr>
                <p:grpSpPr bwMode="auto">
                  <a:xfrm flipH="1">
                    <a:off x="4654" y="599"/>
                    <a:ext cx="602" cy="352"/>
                    <a:chOff x="2956" y="1118"/>
                    <a:chExt cx="1434" cy="562"/>
                  </a:xfrm>
                </p:grpSpPr>
                <p:grpSp>
                  <p:nvGrpSpPr>
                    <p:cNvPr id="50226" name="Group 2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56" y="1118"/>
                      <a:ext cx="1434" cy="562"/>
                      <a:chOff x="2956" y="1118"/>
                      <a:chExt cx="1434" cy="562"/>
                    </a:xfrm>
                  </p:grpSpPr>
                  <p:sp>
                    <p:nvSpPr>
                      <p:cNvPr id="50230" name="Freeform 2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56" y="1118"/>
                        <a:ext cx="1434" cy="562"/>
                      </a:xfrm>
                      <a:custGeom>
                        <a:avLst/>
                        <a:gdLst>
                          <a:gd name="T0" fmla="*/ 112 w 1434"/>
                          <a:gd name="T1" fmla="*/ 371 h 562"/>
                          <a:gd name="T2" fmla="*/ 0 w 1434"/>
                          <a:gd name="T3" fmla="*/ 426 h 562"/>
                          <a:gd name="T4" fmla="*/ 3 w 1434"/>
                          <a:gd name="T5" fmla="*/ 380 h 562"/>
                          <a:gd name="T6" fmla="*/ 12 w 1434"/>
                          <a:gd name="T7" fmla="*/ 315 h 562"/>
                          <a:gd name="T8" fmla="*/ 21 w 1434"/>
                          <a:gd name="T9" fmla="*/ 251 h 562"/>
                          <a:gd name="T10" fmla="*/ 55 w 1434"/>
                          <a:gd name="T11" fmla="*/ 166 h 562"/>
                          <a:gd name="T12" fmla="*/ 96 w 1434"/>
                          <a:gd name="T13" fmla="*/ 75 h 562"/>
                          <a:gd name="T14" fmla="*/ 130 w 1434"/>
                          <a:gd name="T15" fmla="*/ 18 h 562"/>
                          <a:gd name="T16" fmla="*/ 157 w 1434"/>
                          <a:gd name="T17" fmla="*/ 12 h 562"/>
                          <a:gd name="T18" fmla="*/ 224 w 1434"/>
                          <a:gd name="T19" fmla="*/ 6 h 562"/>
                          <a:gd name="T20" fmla="*/ 300 w 1434"/>
                          <a:gd name="T21" fmla="*/ 15 h 562"/>
                          <a:gd name="T22" fmla="*/ 339 w 1434"/>
                          <a:gd name="T23" fmla="*/ 6 h 562"/>
                          <a:gd name="T24" fmla="*/ 408 w 1434"/>
                          <a:gd name="T25" fmla="*/ 0 h 562"/>
                          <a:gd name="T26" fmla="*/ 481 w 1434"/>
                          <a:gd name="T27" fmla="*/ 6 h 562"/>
                          <a:gd name="T28" fmla="*/ 575 w 1434"/>
                          <a:gd name="T29" fmla="*/ 15 h 562"/>
                          <a:gd name="T30" fmla="*/ 605 w 1434"/>
                          <a:gd name="T31" fmla="*/ 27 h 562"/>
                          <a:gd name="T32" fmla="*/ 641 w 1434"/>
                          <a:gd name="T33" fmla="*/ 15 h 562"/>
                          <a:gd name="T34" fmla="*/ 717 w 1434"/>
                          <a:gd name="T35" fmla="*/ 72 h 562"/>
                          <a:gd name="T36" fmla="*/ 754 w 1434"/>
                          <a:gd name="T37" fmla="*/ 94 h 562"/>
                          <a:gd name="T38" fmla="*/ 790 w 1434"/>
                          <a:gd name="T39" fmla="*/ 100 h 562"/>
                          <a:gd name="T40" fmla="*/ 829 w 1434"/>
                          <a:gd name="T41" fmla="*/ 106 h 562"/>
                          <a:gd name="T42" fmla="*/ 908 w 1434"/>
                          <a:gd name="T43" fmla="*/ 127 h 562"/>
                          <a:gd name="T44" fmla="*/ 993 w 1434"/>
                          <a:gd name="T45" fmla="*/ 151 h 562"/>
                          <a:gd name="T46" fmla="*/ 1038 w 1434"/>
                          <a:gd name="T47" fmla="*/ 166 h 562"/>
                          <a:gd name="T48" fmla="*/ 1060 w 1434"/>
                          <a:gd name="T49" fmla="*/ 181 h 562"/>
                          <a:gd name="T50" fmla="*/ 1074 w 1434"/>
                          <a:gd name="T51" fmla="*/ 163 h 562"/>
                          <a:gd name="T52" fmla="*/ 1129 w 1434"/>
                          <a:gd name="T53" fmla="*/ 160 h 562"/>
                          <a:gd name="T54" fmla="*/ 1198 w 1434"/>
                          <a:gd name="T55" fmla="*/ 169 h 562"/>
                          <a:gd name="T56" fmla="*/ 1293 w 1434"/>
                          <a:gd name="T57" fmla="*/ 181 h 562"/>
                          <a:gd name="T58" fmla="*/ 1394 w 1434"/>
                          <a:gd name="T59" fmla="*/ 196 h 562"/>
                          <a:gd name="T60" fmla="*/ 1434 w 1434"/>
                          <a:gd name="T61" fmla="*/ 211 h 562"/>
                          <a:gd name="T62" fmla="*/ 1412 w 1434"/>
                          <a:gd name="T63" fmla="*/ 293 h 562"/>
                          <a:gd name="T64" fmla="*/ 1345 w 1434"/>
                          <a:gd name="T65" fmla="*/ 290 h 562"/>
                          <a:gd name="T66" fmla="*/ 1287 w 1434"/>
                          <a:gd name="T67" fmla="*/ 296 h 562"/>
                          <a:gd name="T68" fmla="*/ 1211 w 1434"/>
                          <a:gd name="T69" fmla="*/ 302 h 562"/>
                          <a:gd name="T70" fmla="*/ 1119 w 1434"/>
                          <a:gd name="T71" fmla="*/ 299 h 562"/>
                          <a:gd name="T72" fmla="*/ 1048 w 1434"/>
                          <a:gd name="T73" fmla="*/ 296 h 562"/>
                          <a:gd name="T74" fmla="*/ 966 w 1434"/>
                          <a:gd name="T75" fmla="*/ 299 h 562"/>
                          <a:gd name="T76" fmla="*/ 911 w 1434"/>
                          <a:gd name="T77" fmla="*/ 317 h 562"/>
                          <a:gd name="T78" fmla="*/ 841 w 1434"/>
                          <a:gd name="T79" fmla="*/ 305 h 562"/>
                          <a:gd name="T80" fmla="*/ 767 w 1434"/>
                          <a:gd name="T81" fmla="*/ 280 h 562"/>
                          <a:gd name="T82" fmla="*/ 739 w 1434"/>
                          <a:gd name="T83" fmla="*/ 335 h 562"/>
                          <a:gd name="T84" fmla="*/ 693 w 1434"/>
                          <a:gd name="T85" fmla="*/ 391 h 562"/>
                          <a:gd name="T86" fmla="*/ 653 w 1434"/>
                          <a:gd name="T87" fmla="*/ 436 h 562"/>
                          <a:gd name="T88" fmla="*/ 625 w 1434"/>
                          <a:gd name="T89" fmla="*/ 498 h 562"/>
                          <a:gd name="T90" fmla="*/ 590 w 1434"/>
                          <a:gd name="T91" fmla="*/ 562 h 562"/>
                          <a:gd name="T92" fmla="*/ 430 w 1434"/>
                          <a:gd name="T93" fmla="*/ 459 h 562"/>
                          <a:gd name="T94" fmla="*/ 285 w 1434"/>
                          <a:gd name="T95" fmla="*/ 350 h 562"/>
                          <a:gd name="T96" fmla="*/ 300 w 1434"/>
                          <a:gd name="T97" fmla="*/ 315 h 562"/>
                          <a:gd name="T98" fmla="*/ 329 w 1434"/>
                          <a:gd name="T99" fmla="*/ 272 h 562"/>
                          <a:gd name="T100" fmla="*/ 375 w 1434"/>
                          <a:gd name="T101" fmla="*/ 220 h 562"/>
                          <a:gd name="T102" fmla="*/ 421 w 1434"/>
                          <a:gd name="T103" fmla="*/ 190 h 562"/>
                          <a:gd name="T104" fmla="*/ 372 w 1434"/>
                          <a:gd name="T105" fmla="*/ 196 h 562"/>
                          <a:gd name="T106" fmla="*/ 324 w 1434"/>
                          <a:gd name="T107" fmla="*/ 187 h 562"/>
                          <a:gd name="T108" fmla="*/ 282 w 1434"/>
                          <a:gd name="T109" fmla="*/ 172 h 562"/>
                          <a:gd name="T110" fmla="*/ 227 w 1434"/>
                          <a:gd name="T111" fmla="*/ 154 h 562"/>
                          <a:gd name="T112" fmla="*/ 200 w 1434"/>
                          <a:gd name="T113" fmla="*/ 187 h 562"/>
                          <a:gd name="T114" fmla="*/ 130 w 1434"/>
                          <a:gd name="T115" fmla="*/ 254 h 562"/>
                          <a:gd name="T116" fmla="*/ 130 w 1434"/>
                          <a:gd name="T117" fmla="*/ 299 h 562"/>
                          <a:gd name="T118" fmla="*/ 112 w 1434"/>
                          <a:gd name="T119" fmla="*/ 371 h 562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w 1434"/>
                          <a:gd name="T181" fmla="*/ 0 h 562"/>
                          <a:gd name="T182" fmla="*/ 1434 w 1434"/>
                          <a:gd name="T183" fmla="*/ 562 h 562"/>
                        </a:gdLst>
                        <a:ahLst/>
                        <a:cxnLst>
                          <a:cxn ang="T120">
                            <a:pos x="T0" y="T1"/>
                          </a:cxn>
                          <a:cxn ang="T121">
                            <a:pos x="T2" y="T3"/>
                          </a:cxn>
                          <a:cxn ang="T122">
                            <a:pos x="T4" y="T5"/>
                          </a:cxn>
                          <a:cxn ang="T123">
                            <a:pos x="T6" y="T7"/>
                          </a:cxn>
                          <a:cxn ang="T124">
                            <a:pos x="T8" y="T9"/>
                          </a:cxn>
                          <a:cxn ang="T125">
                            <a:pos x="T10" y="T11"/>
                          </a:cxn>
                          <a:cxn ang="T126">
                            <a:pos x="T12" y="T13"/>
                          </a:cxn>
                          <a:cxn ang="T127">
                            <a:pos x="T14" y="T15"/>
                          </a:cxn>
                          <a:cxn ang="T128">
                            <a:pos x="T16" y="T17"/>
                          </a:cxn>
                          <a:cxn ang="T129">
                            <a:pos x="T18" y="T19"/>
                          </a:cxn>
                          <a:cxn ang="T130">
                            <a:pos x="T20" y="T21"/>
                          </a:cxn>
                          <a:cxn ang="T131">
                            <a:pos x="T22" y="T23"/>
                          </a:cxn>
                          <a:cxn ang="T132">
                            <a:pos x="T24" y="T25"/>
                          </a:cxn>
                          <a:cxn ang="T133">
                            <a:pos x="T26" y="T27"/>
                          </a:cxn>
                          <a:cxn ang="T134">
                            <a:pos x="T28" y="T29"/>
                          </a:cxn>
                          <a:cxn ang="T135">
                            <a:pos x="T30" y="T31"/>
                          </a:cxn>
                          <a:cxn ang="T136">
                            <a:pos x="T32" y="T33"/>
                          </a:cxn>
                          <a:cxn ang="T137">
                            <a:pos x="T34" y="T35"/>
                          </a:cxn>
                          <a:cxn ang="T138">
                            <a:pos x="T36" y="T37"/>
                          </a:cxn>
                          <a:cxn ang="T139">
                            <a:pos x="T38" y="T39"/>
                          </a:cxn>
                          <a:cxn ang="T140">
                            <a:pos x="T40" y="T41"/>
                          </a:cxn>
                          <a:cxn ang="T141">
                            <a:pos x="T42" y="T43"/>
                          </a:cxn>
                          <a:cxn ang="T142">
                            <a:pos x="T44" y="T45"/>
                          </a:cxn>
                          <a:cxn ang="T143">
                            <a:pos x="T46" y="T47"/>
                          </a:cxn>
                          <a:cxn ang="T144">
                            <a:pos x="T48" y="T49"/>
                          </a:cxn>
                          <a:cxn ang="T145">
                            <a:pos x="T50" y="T51"/>
                          </a:cxn>
                          <a:cxn ang="T146">
                            <a:pos x="T52" y="T53"/>
                          </a:cxn>
                          <a:cxn ang="T147">
                            <a:pos x="T54" y="T55"/>
                          </a:cxn>
                          <a:cxn ang="T148">
                            <a:pos x="T56" y="T57"/>
                          </a:cxn>
                          <a:cxn ang="T149">
                            <a:pos x="T58" y="T59"/>
                          </a:cxn>
                          <a:cxn ang="T150">
                            <a:pos x="T60" y="T61"/>
                          </a:cxn>
                          <a:cxn ang="T151">
                            <a:pos x="T62" y="T63"/>
                          </a:cxn>
                          <a:cxn ang="T152">
                            <a:pos x="T64" y="T65"/>
                          </a:cxn>
                          <a:cxn ang="T153">
                            <a:pos x="T66" y="T67"/>
                          </a:cxn>
                          <a:cxn ang="T154">
                            <a:pos x="T68" y="T69"/>
                          </a:cxn>
                          <a:cxn ang="T155">
                            <a:pos x="T70" y="T71"/>
                          </a:cxn>
                          <a:cxn ang="T156">
                            <a:pos x="T72" y="T73"/>
                          </a:cxn>
                          <a:cxn ang="T157">
                            <a:pos x="T74" y="T75"/>
                          </a:cxn>
                          <a:cxn ang="T158">
                            <a:pos x="T76" y="T77"/>
                          </a:cxn>
                          <a:cxn ang="T159">
                            <a:pos x="T78" y="T79"/>
                          </a:cxn>
                          <a:cxn ang="T160">
                            <a:pos x="T80" y="T81"/>
                          </a:cxn>
                          <a:cxn ang="T161">
                            <a:pos x="T82" y="T83"/>
                          </a:cxn>
                          <a:cxn ang="T162">
                            <a:pos x="T84" y="T85"/>
                          </a:cxn>
                          <a:cxn ang="T163">
                            <a:pos x="T86" y="T87"/>
                          </a:cxn>
                          <a:cxn ang="T164">
                            <a:pos x="T88" y="T89"/>
                          </a:cxn>
                          <a:cxn ang="T165">
                            <a:pos x="T90" y="T91"/>
                          </a:cxn>
                          <a:cxn ang="T166">
                            <a:pos x="T92" y="T93"/>
                          </a:cxn>
                          <a:cxn ang="T167">
                            <a:pos x="T94" y="T95"/>
                          </a:cxn>
                          <a:cxn ang="T168">
                            <a:pos x="T96" y="T97"/>
                          </a:cxn>
                          <a:cxn ang="T169">
                            <a:pos x="T98" y="T99"/>
                          </a:cxn>
                          <a:cxn ang="T170">
                            <a:pos x="T100" y="T101"/>
                          </a:cxn>
                          <a:cxn ang="T171">
                            <a:pos x="T102" y="T103"/>
                          </a:cxn>
                          <a:cxn ang="T172">
                            <a:pos x="T104" y="T105"/>
                          </a:cxn>
                          <a:cxn ang="T173">
                            <a:pos x="T106" y="T107"/>
                          </a:cxn>
                          <a:cxn ang="T174">
                            <a:pos x="T108" y="T109"/>
                          </a:cxn>
                          <a:cxn ang="T175">
                            <a:pos x="T110" y="T111"/>
                          </a:cxn>
                          <a:cxn ang="T176">
                            <a:pos x="T112" y="T113"/>
                          </a:cxn>
                          <a:cxn ang="T177">
                            <a:pos x="T114" y="T115"/>
                          </a:cxn>
                          <a:cxn ang="T178">
                            <a:pos x="T116" y="T117"/>
                          </a:cxn>
                          <a:cxn ang="T179">
                            <a:pos x="T118" y="T119"/>
                          </a:cxn>
                        </a:cxnLst>
                        <a:rect l="T180" t="T181" r="T182" b="T183"/>
                        <a:pathLst>
                          <a:path w="1434" h="562">
                            <a:moveTo>
                              <a:pt x="112" y="371"/>
                            </a:moveTo>
                            <a:lnTo>
                              <a:pt x="0" y="426"/>
                            </a:lnTo>
                            <a:lnTo>
                              <a:pt x="3" y="380"/>
                            </a:lnTo>
                            <a:lnTo>
                              <a:pt x="12" y="315"/>
                            </a:lnTo>
                            <a:lnTo>
                              <a:pt x="21" y="251"/>
                            </a:lnTo>
                            <a:lnTo>
                              <a:pt x="55" y="166"/>
                            </a:lnTo>
                            <a:lnTo>
                              <a:pt x="96" y="75"/>
                            </a:lnTo>
                            <a:lnTo>
                              <a:pt x="130" y="18"/>
                            </a:lnTo>
                            <a:lnTo>
                              <a:pt x="157" y="12"/>
                            </a:lnTo>
                            <a:lnTo>
                              <a:pt x="224" y="6"/>
                            </a:lnTo>
                            <a:lnTo>
                              <a:pt x="300" y="15"/>
                            </a:lnTo>
                            <a:lnTo>
                              <a:pt x="339" y="6"/>
                            </a:lnTo>
                            <a:lnTo>
                              <a:pt x="408" y="0"/>
                            </a:lnTo>
                            <a:lnTo>
                              <a:pt x="481" y="6"/>
                            </a:lnTo>
                            <a:lnTo>
                              <a:pt x="575" y="15"/>
                            </a:lnTo>
                            <a:lnTo>
                              <a:pt x="605" y="27"/>
                            </a:lnTo>
                            <a:lnTo>
                              <a:pt x="641" y="15"/>
                            </a:lnTo>
                            <a:lnTo>
                              <a:pt x="717" y="72"/>
                            </a:lnTo>
                            <a:lnTo>
                              <a:pt x="754" y="94"/>
                            </a:lnTo>
                            <a:lnTo>
                              <a:pt x="790" y="100"/>
                            </a:lnTo>
                            <a:lnTo>
                              <a:pt x="829" y="106"/>
                            </a:lnTo>
                            <a:lnTo>
                              <a:pt x="908" y="127"/>
                            </a:lnTo>
                            <a:lnTo>
                              <a:pt x="993" y="151"/>
                            </a:lnTo>
                            <a:lnTo>
                              <a:pt x="1038" y="166"/>
                            </a:lnTo>
                            <a:lnTo>
                              <a:pt x="1060" y="181"/>
                            </a:lnTo>
                            <a:lnTo>
                              <a:pt x="1074" y="163"/>
                            </a:lnTo>
                            <a:lnTo>
                              <a:pt x="1129" y="160"/>
                            </a:lnTo>
                            <a:lnTo>
                              <a:pt x="1198" y="169"/>
                            </a:lnTo>
                            <a:lnTo>
                              <a:pt x="1293" y="181"/>
                            </a:lnTo>
                            <a:lnTo>
                              <a:pt x="1394" y="196"/>
                            </a:lnTo>
                            <a:lnTo>
                              <a:pt x="1434" y="211"/>
                            </a:lnTo>
                            <a:lnTo>
                              <a:pt x="1412" y="293"/>
                            </a:lnTo>
                            <a:lnTo>
                              <a:pt x="1345" y="290"/>
                            </a:lnTo>
                            <a:lnTo>
                              <a:pt x="1287" y="296"/>
                            </a:lnTo>
                            <a:lnTo>
                              <a:pt x="1211" y="302"/>
                            </a:lnTo>
                            <a:lnTo>
                              <a:pt x="1119" y="299"/>
                            </a:lnTo>
                            <a:lnTo>
                              <a:pt x="1048" y="296"/>
                            </a:lnTo>
                            <a:lnTo>
                              <a:pt x="966" y="299"/>
                            </a:lnTo>
                            <a:lnTo>
                              <a:pt x="911" y="317"/>
                            </a:lnTo>
                            <a:lnTo>
                              <a:pt x="841" y="305"/>
                            </a:lnTo>
                            <a:lnTo>
                              <a:pt x="767" y="280"/>
                            </a:lnTo>
                            <a:lnTo>
                              <a:pt x="739" y="335"/>
                            </a:lnTo>
                            <a:lnTo>
                              <a:pt x="693" y="391"/>
                            </a:lnTo>
                            <a:lnTo>
                              <a:pt x="653" y="436"/>
                            </a:lnTo>
                            <a:lnTo>
                              <a:pt x="625" y="498"/>
                            </a:lnTo>
                            <a:lnTo>
                              <a:pt x="590" y="562"/>
                            </a:lnTo>
                            <a:lnTo>
                              <a:pt x="430" y="459"/>
                            </a:lnTo>
                            <a:lnTo>
                              <a:pt x="285" y="350"/>
                            </a:lnTo>
                            <a:lnTo>
                              <a:pt x="300" y="315"/>
                            </a:lnTo>
                            <a:lnTo>
                              <a:pt x="329" y="272"/>
                            </a:lnTo>
                            <a:lnTo>
                              <a:pt x="375" y="220"/>
                            </a:lnTo>
                            <a:lnTo>
                              <a:pt x="421" y="190"/>
                            </a:lnTo>
                            <a:lnTo>
                              <a:pt x="372" y="196"/>
                            </a:lnTo>
                            <a:lnTo>
                              <a:pt x="324" y="187"/>
                            </a:lnTo>
                            <a:lnTo>
                              <a:pt x="282" y="172"/>
                            </a:lnTo>
                            <a:lnTo>
                              <a:pt x="227" y="154"/>
                            </a:lnTo>
                            <a:lnTo>
                              <a:pt x="200" y="187"/>
                            </a:lnTo>
                            <a:lnTo>
                              <a:pt x="130" y="254"/>
                            </a:lnTo>
                            <a:lnTo>
                              <a:pt x="130" y="299"/>
                            </a:lnTo>
                            <a:lnTo>
                              <a:pt x="112" y="371"/>
                            </a:lnTo>
                            <a:close/>
                          </a:path>
                        </a:pathLst>
                      </a:custGeom>
                      <a:solidFill>
                        <a:srgbClr val="F2F2F2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grpSp>
                    <p:nvGrpSpPr>
                      <p:cNvPr id="50231" name="Group 2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18" y="1128"/>
                        <a:ext cx="804" cy="248"/>
                        <a:chOff x="3218" y="1128"/>
                        <a:chExt cx="804" cy="248"/>
                      </a:xfrm>
                    </p:grpSpPr>
                    <p:sp>
                      <p:nvSpPr>
                        <p:cNvPr id="50232" name="Freeform 28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76" y="1288"/>
                          <a:ext cx="79" cy="21"/>
                        </a:xfrm>
                        <a:custGeom>
                          <a:avLst/>
                          <a:gdLst>
                            <a:gd name="T0" fmla="*/ 0 w 79"/>
                            <a:gd name="T1" fmla="*/ 21 h 21"/>
                            <a:gd name="T2" fmla="*/ 36 w 79"/>
                            <a:gd name="T3" fmla="*/ 18 h 21"/>
                            <a:gd name="T4" fmla="*/ 79 w 79"/>
                            <a:gd name="T5" fmla="*/ 0 h 21"/>
                            <a:gd name="T6" fmla="*/ 0 60000 65536"/>
                            <a:gd name="T7" fmla="*/ 0 60000 65536"/>
                            <a:gd name="T8" fmla="*/ 0 60000 65536"/>
                            <a:gd name="T9" fmla="*/ 0 w 79"/>
                            <a:gd name="T10" fmla="*/ 0 h 21"/>
                            <a:gd name="T11" fmla="*/ 79 w 79"/>
                            <a:gd name="T12" fmla="*/ 21 h 21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79" h="21">
                              <a:moveTo>
                                <a:pt x="0" y="21"/>
                              </a:moveTo>
                              <a:lnTo>
                                <a:pt x="36" y="18"/>
                              </a:lnTo>
                              <a:lnTo>
                                <a:pt x="79" y="0"/>
                              </a:lnTo>
                            </a:path>
                          </a:pathLst>
                        </a:custGeom>
                        <a:solidFill>
                          <a:srgbClr val="F2F2F2"/>
                        </a:solidFill>
                        <a:ln w="1270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50233" name="Freeform 28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08" y="1301"/>
                          <a:ext cx="14" cy="75"/>
                        </a:xfrm>
                        <a:custGeom>
                          <a:avLst/>
                          <a:gdLst>
                            <a:gd name="T0" fmla="*/ 9 w 14"/>
                            <a:gd name="T1" fmla="*/ 0 h 75"/>
                            <a:gd name="T2" fmla="*/ 14 w 14"/>
                            <a:gd name="T3" fmla="*/ 26 h 75"/>
                            <a:gd name="T4" fmla="*/ 1 w 14"/>
                            <a:gd name="T5" fmla="*/ 45 h 75"/>
                            <a:gd name="T6" fmla="*/ 0 w 14"/>
                            <a:gd name="T7" fmla="*/ 75 h 75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14"/>
                            <a:gd name="T13" fmla="*/ 0 h 75"/>
                            <a:gd name="T14" fmla="*/ 14 w 14"/>
                            <a:gd name="T15" fmla="*/ 75 h 75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14" h="75">
                              <a:moveTo>
                                <a:pt x="9" y="0"/>
                              </a:moveTo>
                              <a:lnTo>
                                <a:pt x="14" y="26"/>
                              </a:lnTo>
                              <a:lnTo>
                                <a:pt x="1" y="45"/>
                              </a:lnTo>
                              <a:lnTo>
                                <a:pt x="0" y="75"/>
                              </a:lnTo>
                            </a:path>
                          </a:pathLst>
                        </a:custGeom>
                        <a:solidFill>
                          <a:srgbClr val="F2F2F2"/>
                        </a:solidFill>
                        <a:ln w="1270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50234" name="Line 2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218" y="1128"/>
                          <a:ext cx="56" cy="2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</p:grpSp>
                </p:grpSp>
                <p:grpSp>
                  <p:nvGrpSpPr>
                    <p:cNvPr id="50227" name="Group 2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60" y="1146"/>
                      <a:ext cx="215" cy="129"/>
                      <a:chOff x="3560" y="1146"/>
                      <a:chExt cx="215" cy="129"/>
                    </a:xfrm>
                  </p:grpSpPr>
                  <p:sp>
                    <p:nvSpPr>
                      <p:cNvPr id="50228" name="Freeform 2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60" y="1146"/>
                        <a:ext cx="121" cy="120"/>
                      </a:xfrm>
                      <a:custGeom>
                        <a:avLst/>
                        <a:gdLst>
                          <a:gd name="T0" fmla="*/ 0 w 121"/>
                          <a:gd name="T1" fmla="*/ 0 h 120"/>
                          <a:gd name="T2" fmla="*/ 23 w 121"/>
                          <a:gd name="T3" fmla="*/ 77 h 120"/>
                          <a:gd name="T4" fmla="*/ 53 w 121"/>
                          <a:gd name="T5" fmla="*/ 92 h 120"/>
                          <a:gd name="T6" fmla="*/ 82 w 121"/>
                          <a:gd name="T7" fmla="*/ 120 h 120"/>
                          <a:gd name="T8" fmla="*/ 121 w 121"/>
                          <a:gd name="T9" fmla="*/ 54 h 1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21"/>
                          <a:gd name="T16" fmla="*/ 0 h 120"/>
                          <a:gd name="T17" fmla="*/ 121 w 121"/>
                          <a:gd name="T18" fmla="*/ 120 h 1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21" h="120">
                            <a:moveTo>
                              <a:pt x="0" y="0"/>
                            </a:moveTo>
                            <a:lnTo>
                              <a:pt x="23" y="77"/>
                            </a:lnTo>
                            <a:lnTo>
                              <a:pt x="53" y="92"/>
                            </a:lnTo>
                            <a:lnTo>
                              <a:pt x="82" y="120"/>
                            </a:lnTo>
                            <a:lnTo>
                              <a:pt x="121" y="54"/>
                            </a:lnTo>
                          </a:path>
                        </a:pathLst>
                      </a:custGeom>
                      <a:solidFill>
                        <a:srgbClr val="F2F2F2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50229" name="Freeform 2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18" y="1218"/>
                        <a:ext cx="57" cy="57"/>
                      </a:xfrm>
                      <a:custGeom>
                        <a:avLst/>
                        <a:gdLst>
                          <a:gd name="T0" fmla="*/ 57 w 57"/>
                          <a:gd name="T1" fmla="*/ 7 h 57"/>
                          <a:gd name="T2" fmla="*/ 38 w 57"/>
                          <a:gd name="T3" fmla="*/ 57 h 57"/>
                          <a:gd name="T4" fmla="*/ 0 w 57"/>
                          <a:gd name="T5" fmla="*/ 0 h 57"/>
                          <a:gd name="T6" fmla="*/ 0 60000 65536"/>
                          <a:gd name="T7" fmla="*/ 0 60000 65536"/>
                          <a:gd name="T8" fmla="*/ 0 60000 65536"/>
                          <a:gd name="T9" fmla="*/ 0 w 57"/>
                          <a:gd name="T10" fmla="*/ 0 h 57"/>
                          <a:gd name="T11" fmla="*/ 57 w 57"/>
                          <a:gd name="T12" fmla="*/ 57 h 57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57" h="57">
                            <a:moveTo>
                              <a:pt x="57" y="7"/>
                            </a:moveTo>
                            <a:lnTo>
                              <a:pt x="38" y="57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F2F2F2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</p:grpSp>
              </p:grpSp>
              <p:grpSp>
                <p:nvGrpSpPr>
                  <p:cNvPr id="50197" name="Group 287"/>
                  <p:cNvGrpSpPr>
                    <a:grpSpLocks/>
                  </p:cNvGrpSpPr>
                  <p:nvPr/>
                </p:nvGrpSpPr>
                <p:grpSpPr bwMode="auto">
                  <a:xfrm flipH="1">
                    <a:off x="4718" y="1389"/>
                    <a:ext cx="605" cy="243"/>
                    <a:chOff x="2796" y="2376"/>
                    <a:chExt cx="1444" cy="387"/>
                  </a:xfrm>
                </p:grpSpPr>
                <p:sp>
                  <p:nvSpPr>
                    <p:cNvPr id="50224" name="Freeform 288"/>
                    <p:cNvSpPr>
                      <a:spLocks/>
                    </p:cNvSpPr>
                    <p:nvPr/>
                  </p:nvSpPr>
                  <p:spPr bwMode="auto">
                    <a:xfrm>
                      <a:off x="3728" y="2450"/>
                      <a:ext cx="512" cy="146"/>
                    </a:xfrm>
                    <a:custGeom>
                      <a:avLst/>
                      <a:gdLst>
                        <a:gd name="T0" fmla="*/ 11 w 512"/>
                        <a:gd name="T1" fmla="*/ 117 h 146"/>
                        <a:gd name="T2" fmla="*/ 5 w 512"/>
                        <a:gd name="T3" fmla="*/ 97 h 146"/>
                        <a:gd name="T4" fmla="*/ 0 w 512"/>
                        <a:gd name="T5" fmla="*/ 56 h 146"/>
                        <a:gd name="T6" fmla="*/ 20 w 512"/>
                        <a:gd name="T7" fmla="*/ 15 h 146"/>
                        <a:gd name="T8" fmla="*/ 178 w 512"/>
                        <a:gd name="T9" fmla="*/ 0 h 146"/>
                        <a:gd name="T10" fmla="*/ 230 w 512"/>
                        <a:gd name="T11" fmla="*/ 8 h 146"/>
                        <a:gd name="T12" fmla="*/ 307 w 512"/>
                        <a:gd name="T13" fmla="*/ 30 h 146"/>
                        <a:gd name="T14" fmla="*/ 378 w 512"/>
                        <a:gd name="T15" fmla="*/ 47 h 146"/>
                        <a:gd name="T16" fmla="*/ 499 w 512"/>
                        <a:gd name="T17" fmla="*/ 76 h 146"/>
                        <a:gd name="T18" fmla="*/ 512 w 512"/>
                        <a:gd name="T19" fmla="*/ 97 h 146"/>
                        <a:gd name="T20" fmla="*/ 508 w 512"/>
                        <a:gd name="T21" fmla="*/ 127 h 146"/>
                        <a:gd name="T22" fmla="*/ 304 w 512"/>
                        <a:gd name="T23" fmla="*/ 146 h 146"/>
                        <a:gd name="T24" fmla="*/ 253 w 512"/>
                        <a:gd name="T25" fmla="*/ 139 h 146"/>
                        <a:gd name="T26" fmla="*/ 138 w 512"/>
                        <a:gd name="T27" fmla="*/ 112 h 146"/>
                        <a:gd name="T28" fmla="*/ 136 w 512"/>
                        <a:gd name="T29" fmla="*/ 132 h 146"/>
                        <a:gd name="T30" fmla="*/ 11 w 512"/>
                        <a:gd name="T31" fmla="*/ 117 h 14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512"/>
                        <a:gd name="T49" fmla="*/ 0 h 146"/>
                        <a:gd name="T50" fmla="*/ 512 w 512"/>
                        <a:gd name="T51" fmla="*/ 146 h 14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512" h="146">
                          <a:moveTo>
                            <a:pt x="11" y="117"/>
                          </a:moveTo>
                          <a:lnTo>
                            <a:pt x="5" y="97"/>
                          </a:lnTo>
                          <a:lnTo>
                            <a:pt x="0" y="56"/>
                          </a:lnTo>
                          <a:lnTo>
                            <a:pt x="20" y="15"/>
                          </a:lnTo>
                          <a:lnTo>
                            <a:pt x="178" y="0"/>
                          </a:lnTo>
                          <a:lnTo>
                            <a:pt x="230" y="8"/>
                          </a:lnTo>
                          <a:lnTo>
                            <a:pt x="307" y="30"/>
                          </a:lnTo>
                          <a:lnTo>
                            <a:pt x="378" y="47"/>
                          </a:lnTo>
                          <a:lnTo>
                            <a:pt x="499" y="76"/>
                          </a:lnTo>
                          <a:lnTo>
                            <a:pt x="512" y="97"/>
                          </a:lnTo>
                          <a:lnTo>
                            <a:pt x="508" y="127"/>
                          </a:lnTo>
                          <a:lnTo>
                            <a:pt x="304" y="146"/>
                          </a:lnTo>
                          <a:lnTo>
                            <a:pt x="253" y="139"/>
                          </a:lnTo>
                          <a:lnTo>
                            <a:pt x="138" y="112"/>
                          </a:lnTo>
                          <a:lnTo>
                            <a:pt x="136" y="132"/>
                          </a:lnTo>
                          <a:lnTo>
                            <a:pt x="11" y="117"/>
                          </a:lnTo>
                          <a:close/>
                        </a:path>
                      </a:pathLst>
                    </a:custGeom>
                    <a:solidFill>
                      <a:srgbClr val="1C1C1C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50225" name="Freeform 289"/>
                    <p:cNvSpPr>
                      <a:spLocks/>
                    </p:cNvSpPr>
                    <p:nvPr/>
                  </p:nvSpPr>
                  <p:spPr bwMode="auto">
                    <a:xfrm>
                      <a:off x="2796" y="2376"/>
                      <a:ext cx="240" cy="387"/>
                    </a:xfrm>
                    <a:custGeom>
                      <a:avLst/>
                      <a:gdLst>
                        <a:gd name="T0" fmla="*/ 164 w 240"/>
                        <a:gd name="T1" fmla="*/ 0 h 387"/>
                        <a:gd name="T2" fmla="*/ 143 w 240"/>
                        <a:gd name="T3" fmla="*/ 13 h 387"/>
                        <a:gd name="T4" fmla="*/ 118 w 240"/>
                        <a:gd name="T5" fmla="*/ 33 h 387"/>
                        <a:gd name="T6" fmla="*/ 97 w 240"/>
                        <a:gd name="T7" fmla="*/ 51 h 387"/>
                        <a:gd name="T8" fmla="*/ 87 w 240"/>
                        <a:gd name="T9" fmla="*/ 68 h 387"/>
                        <a:gd name="T10" fmla="*/ 68 w 240"/>
                        <a:gd name="T11" fmla="*/ 102 h 387"/>
                        <a:gd name="T12" fmla="*/ 50 w 240"/>
                        <a:gd name="T13" fmla="*/ 138 h 387"/>
                        <a:gd name="T14" fmla="*/ 29 w 240"/>
                        <a:gd name="T15" fmla="*/ 184 h 387"/>
                        <a:gd name="T16" fmla="*/ 23 w 240"/>
                        <a:gd name="T17" fmla="*/ 213 h 387"/>
                        <a:gd name="T18" fmla="*/ 19 w 240"/>
                        <a:gd name="T19" fmla="*/ 239 h 387"/>
                        <a:gd name="T20" fmla="*/ 13 w 240"/>
                        <a:gd name="T21" fmla="*/ 284 h 387"/>
                        <a:gd name="T22" fmla="*/ 6 w 240"/>
                        <a:gd name="T23" fmla="*/ 325 h 387"/>
                        <a:gd name="T24" fmla="*/ 0 w 240"/>
                        <a:gd name="T25" fmla="*/ 364 h 387"/>
                        <a:gd name="T26" fmla="*/ 53 w 240"/>
                        <a:gd name="T27" fmla="*/ 387 h 387"/>
                        <a:gd name="T28" fmla="*/ 81 w 240"/>
                        <a:gd name="T29" fmla="*/ 357 h 387"/>
                        <a:gd name="T30" fmla="*/ 119 w 240"/>
                        <a:gd name="T31" fmla="*/ 309 h 387"/>
                        <a:gd name="T32" fmla="*/ 152 w 240"/>
                        <a:gd name="T33" fmla="*/ 257 h 387"/>
                        <a:gd name="T34" fmla="*/ 172 w 240"/>
                        <a:gd name="T35" fmla="*/ 221 h 387"/>
                        <a:gd name="T36" fmla="*/ 195 w 240"/>
                        <a:gd name="T37" fmla="*/ 198 h 387"/>
                        <a:gd name="T38" fmla="*/ 210 w 240"/>
                        <a:gd name="T39" fmla="*/ 180 h 387"/>
                        <a:gd name="T40" fmla="*/ 216 w 240"/>
                        <a:gd name="T41" fmla="*/ 161 h 387"/>
                        <a:gd name="T42" fmla="*/ 228 w 240"/>
                        <a:gd name="T43" fmla="*/ 116 h 387"/>
                        <a:gd name="T44" fmla="*/ 240 w 240"/>
                        <a:gd name="T45" fmla="*/ 61 h 387"/>
                        <a:gd name="T46" fmla="*/ 164 w 240"/>
                        <a:gd name="T47" fmla="*/ 0 h 387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240"/>
                        <a:gd name="T73" fmla="*/ 0 h 387"/>
                        <a:gd name="T74" fmla="*/ 240 w 240"/>
                        <a:gd name="T75" fmla="*/ 387 h 387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240" h="387">
                          <a:moveTo>
                            <a:pt x="164" y="0"/>
                          </a:moveTo>
                          <a:lnTo>
                            <a:pt x="143" y="13"/>
                          </a:lnTo>
                          <a:lnTo>
                            <a:pt x="118" y="33"/>
                          </a:lnTo>
                          <a:lnTo>
                            <a:pt x="97" y="51"/>
                          </a:lnTo>
                          <a:lnTo>
                            <a:pt x="87" y="68"/>
                          </a:lnTo>
                          <a:lnTo>
                            <a:pt x="68" y="102"/>
                          </a:lnTo>
                          <a:lnTo>
                            <a:pt x="50" y="138"/>
                          </a:lnTo>
                          <a:lnTo>
                            <a:pt x="29" y="184"/>
                          </a:lnTo>
                          <a:lnTo>
                            <a:pt x="23" y="213"/>
                          </a:lnTo>
                          <a:lnTo>
                            <a:pt x="19" y="239"/>
                          </a:lnTo>
                          <a:lnTo>
                            <a:pt x="13" y="284"/>
                          </a:lnTo>
                          <a:lnTo>
                            <a:pt x="6" y="325"/>
                          </a:lnTo>
                          <a:lnTo>
                            <a:pt x="0" y="364"/>
                          </a:lnTo>
                          <a:lnTo>
                            <a:pt x="53" y="387"/>
                          </a:lnTo>
                          <a:lnTo>
                            <a:pt x="81" y="357"/>
                          </a:lnTo>
                          <a:lnTo>
                            <a:pt x="119" y="309"/>
                          </a:lnTo>
                          <a:lnTo>
                            <a:pt x="152" y="257"/>
                          </a:lnTo>
                          <a:lnTo>
                            <a:pt x="172" y="221"/>
                          </a:lnTo>
                          <a:lnTo>
                            <a:pt x="195" y="198"/>
                          </a:lnTo>
                          <a:lnTo>
                            <a:pt x="210" y="180"/>
                          </a:lnTo>
                          <a:lnTo>
                            <a:pt x="216" y="161"/>
                          </a:lnTo>
                          <a:lnTo>
                            <a:pt x="228" y="116"/>
                          </a:lnTo>
                          <a:lnTo>
                            <a:pt x="240" y="61"/>
                          </a:lnTo>
                          <a:lnTo>
                            <a:pt x="164" y="0"/>
                          </a:lnTo>
                          <a:close/>
                        </a:path>
                      </a:pathLst>
                    </a:custGeom>
                    <a:solidFill>
                      <a:srgbClr val="1C1C1C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</p:grpSp>
              <p:grpSp>
                <p:nvGrpSpPr>
                  <p:cNvPr id="50198" name="Group 290"/>
                  <p:cNvGrpSpPr>
                    <a:grpSpLocks/>
                  </p:cNvGrpSpPr>
                  <p:nvPr/>
                </p:nvGrpSpPr>
                <p:grpSpPr bwMode="auto">
                  <a:xfrm flipH="1">
                    <a:off x="4844" y="836"/>
                    <a:ext cx="417" cy="623"/>
                    <a:chOff x="2944" y="1497"/>
                    <a:chExt cx="993" cy="992"/>
                  </a:xfrm>
                </p:grpSpPr>
                <p:sp>
                  <p:nvSpPr>
                    <p:cNvPr id="50219" name="Freeform 291"/>
                    <p:cNvSpPr>
                      <a:spLocks/>
                    </p:cNvSpPr>
                    <p:nvPr/>
                  </p:nvSpPr>
                  <p:spPr bwMode="auto">
                    <a:xfrm>
                      <a:off x="2944" y="1497"/>
                      <a:ext cx="993" cy="992"/>
                    </a:xfrm>
                    <a:custGeom>
                      <a:avLst/>
                      <a:gdLst>
                        <a:gd name="T0" fmla="*/ 285 w 993"/>
                        <a:gd name="T1" fmla="*/ 0 h 992"/>
                        <a:gd name="T2" fmla="*/ 254 w 993"/>
                        <a:gd name="T3" fmla="*/ 23 h 992"/>
                        <a:gd name="T4" fmla="*/ 215 w 993"/>
                        <a:gd name="T5" fmla="*/ 53 h 992"/>
                        <a:gd name="T6" fmla="*/ 181 w 993"/>
                        <a:gd name="T7" fmla="*/ 104 h 992"/>
                        <a:gd name="T8" fmla="*/ 175 w 993"/>
                        <a:gd name="T9" fmla="*/ 149 h 992"/>
                        <a:gd name="T10" fmla="*/ 176 w 993"/>
                        <a:gd name="T11" fmla="*/ 216 h 992"/>
                        <a:gd name="T12" fmla="*/ 187 w 993"/>
                        <a:gd name="T13" fmla="*/ 283 h 992"/>
                        <a:gd name="T14" fmla="*/ 203 w 993"/>
                        <a:gd name="T15" fmla="*/ 350 h 992"/>
                        <a:gd name="T16" fmla="*/ 233 w 993"/>
                        <a:gd name="T17" fmla="*/ 432 h 992"/>
                        <a:gd name="T18" fmla="*/ 251 w 993"/>
                        <a:gd name="T19" fmla="*/ 495 h 992"/>
                        <a:gd name="T20" fmla="*/ 206 w 993"/>
                        <a:gd name="T21" fmla="*/ 577 h 992"/>
                        <a:gd name="T22" fmla="*/ 139 w 993"/>
                        <a:gd name="T23" fmla="*/ 655 h 992"/>
                        <a:gd name="T24" fmla="*/ 79 w 993"/>
                        <a:gd name="T25" fmla="*/ 739 h 992"/>
                        <a:gd name="T26" fmla="*/ 0 w 993"/>
                        <a:gd name="T27" fmla="*/ 853 h 992"/>
                        <a:gd name="T28" fmla="*/ 90 w 993"/>
                        <a:gd name="T29" fmla="*/ 986 h 992"/>
                        <a:gd name="T30" fmla="*/ 127 w 993"/>
                        <a:gd name="T31" fmla="*/ 950 h 992"/>
                        <a:gd name="T32" fmla="*/ 194 w 993"/>
                        <a:gd name="T33" fmla="*/ 850 h 992"/>
                        <a:gd name="T34" fmla="*/ 260 w 993"/>
                        <a:gd name="T35" fmla="*/ 758 h 992"/>
                        <a:gd name="T36" fmla="*/ 309 w 993"/>
                        <a:gd name="T37" fmla="*/ 688 h 992"/>
                        <a:gd name="T38" fmla="*/ 366 w 993"/>
                        <a:gd name="T39" fmla="*/ 618 h 992"/>
                        <a:gd name="T40" fmla="*/ 399 w 993"/>
                        <a:gd name="T41" fmla="*/ 580 h 992"/>
                        <a:gd name="T42" fmla="*/ 414 w 993"/>
                        <a:gd name="T43" fmla="*/ 543 h 992"/>
                        <a:gd name="T44" fmla="*/ 421 w 993"/>
                        <a:gd name="T45" fmla="*/ 466 h 992"/>
                        <a:gd name="T46" fmla="*/ 407 w 993"/>
                        <a:gd name="T47" fmla="*/ 365 h 992"/>
                        <a:gd name="T48" fmla="*/ 462 w 993"/>
                        <a:gd name="T49" fmla="*/ 416 h 992"/>
                        <a:gd name="T50" fmla="*/ 542 w 993"/>
                        <a:gd name="T51" fmla="*/ 467 h 992"/>
                        <a:gd name="T52" fmla="*/ 623 w 993"/>
                        <a:gd name="T53" fmla="*/ 498 h 992"/>
                        <a:gd name="T54" fmla="*/ 720 w 993"/>
                        <a:gd name="T55" fmla="*/ 507 h 992"/>
                        <a:gd name="T56" fmla="*/ 726 w 993"/>
                        <a:gd name="T57" fmla="*/ 586 h 992"/>
                        <a:gd name="T58" fmla="*/ 742 w 993"/>
                        <a:gd name="T59" fmla="*/ 664 h 992"/>
                        <a:gd name="T60" fmla="*/ 772 w 993"/>
                        <a:gd name="T61" fmla="*/ 761 h 992"/>
                        <a:gd name="T62" fmla="*/ 796 w 993"/>
                        <a:gd name="T63" fmla="*/ 829 h 992"/>
                        <a:gd name="T64" fmla="*/ 808 w 993"/>
                        <a:gd name="T65" fmla="*/ 893 h 992"/>
                        <a:gd name="T66" fmla="*/ 796 w 993"/>
                        <a:gd name="T67" fmla="*/ 977 h 992"/>
                        <a:gd name="T68" fmla="*/ 895 w 993"/>
                        <a:gd name="T69" fmla="*/ 974 h 992"/>
                        <a:gd name="T70" fmla="*/ 993 w 993"/>
                        <a:gd name="T71" fmla="*/ 992 h 992"/>
                        <a:gd name="T72" fmla="*/ 984 w 993"/>
                        <a:gd name="T73" fmla="*/ 887 h 992"/>
                        <a:gd name="T74" fmla="*/ 938 w 993"/>
                        <a:gd name="T75" fmla="*/ 737 h 992"/>
                        <a:gd name="T76" fmla="*/ 911 w 993"/>
                        <a:gd name="T77" fmla="*/ 667 h 992"/>
                        <a:gd name="T78" fmla="*/ 889 w 993"/>
                        <a:gd name="T79" fmla="*/ 565 h 992"/>
                        <a:gd name="T80" fmla="*/ 871 w 993"/>
                        <a:gd name="T81" fmla="*/ 464 h 992"/>
                        <a:gd name="T82" fmla="*/ 850 w 993"/>
                        <a:gd name="T83" fmla="*/ 414 h 992"/>
                        <a:gd name="T84" fmla="*/ 835 w 993"/>
                        <a:gd name="T85" fmla="*/ 386 h 992"/>
                        <a:gd name="T86" fmla="*/ 796 w 993"/>
                        <a:gd name="T87" fmla="*/ 356 h 992"/>
                        <a:gd name="T88" fmla="*/ 735 w 993"/>
                        <a:gd name="T89" fmla="*/ 329 h 992"/>
                        <a:gd name="T90" fmla="*/ 650 w 993"/>
                        <a:gd name="T91" fmla="*/ 273 h 992"/>
                        <a:gd name="T92" fmla="*/ 596 w 993"/>
                        <a:gd name="T93" fmla="*/ 223 h 992"/>
                        <a:gd name="T94" fmla="*/ 608 w 993"/>
                        <a:gd name="T95" fmla="*/ 155 h 992"/>
                        <a:gd name="T96" fmla="*/ 285 w 993"/>
                        <a:gd name="T97" fmla="*/ 0 h 992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w 993"/>
                        <a:gd name="T148" fmla="*/ 0 h 992"/>
                        <a:gd name="T149" fmla="*/ 993 w 993"/>
                        <a:gd name="T150" fmla="*/ 992 h 992"/>
                      </a:gdLst>
                      <a:ahLst/>
                      <a:cxnLst>
                        <a:cxn ang="T98">
                          <a:pos x="T0" y="T1"/>
                        </a:cxn>
                        <a:cxn ang="T99">
                          <a:pos x="T2" y="T3"/>
                        </a:cxn>
                        <a:cxn ang="T100">
                          <a:pos x="T4" y="T5"/>
                        </a:cxn>
                        <a:cxn ang="T101">
                          <a:pos x="T6" y="T7"/>
                        </a:cxn>
                        <a:cxn ang="T102">
                          <a:pos x="T8" y="T9"/>
                        </a:cxn>
                        <a:cxn ang="T103">
                          <a:pos x="T10" y="T11"/>
                        </a:cxn>
                        <a:cxn ang="T104">
                          <a:pos x="T12" y="T13"/>
                        </a:cxn>
                        <a:cxn ang="T105">
                          <a:pos x="T14" y="T15"/>
                        </a:cxn>
                        <a:cxn ang="T106">
                          <a:pos x="T16" y="T17"/>
                        </a:cxn>
                        <a:cxn ang="T107">
                          <a:pos x="T18" y="T19"/>
                        </a:cxn>
                        <a:cxn ang="T108">
                          <a:pos x="T20" y="T21"/>
                        </a:cxn>
                        <a:cxn ang="T109">
                          <a:pos x="T22" y="T23"/>
                        </a:cxn>
                        <a:cxn ang="T110">
                          <a:pos x="T24" y="T25"/>
                        </a:cxn>
                        <a:cxn ang="T111">
                          <a:pos x="T26" y="T27"/>
                        </a:cxn>
                        <a:cxn ang="T112">
                          <a:pos x="T28" y="T29"/>
                        </a:cxn>
                        <a:cxn ang="T113">
                          <a:pos x="T30" y="T31"/>
                        </a:cxn>
                        <a:cxn ang="T114">
                          <a:pos x="T32" y="T33"/>
                        </a:cxn>
                        <a:cxn ang="T115">
                          <a:pos x="T34" y="T35"/>
                        </a:cxn>
                        <a:cxn ang="T116">
                          <a:pos x="T36" y="T37"/>
                        </a:cxn>
                        <a:cxn ang="T117">
                          <a:pos x="T38" y="T39"/>
                        </a:cxn>
                        <a:cxn ang="T118">
                          <a:pos x="T40" y="T41"/>
                        </a:cxn>
                        <a:cxn ang="T119">
                          <a:pos x="T42" y="T43"/>
                        </a:cxn>
                        <a:cxn ang="T120">
                          <a:pos x="T44" y="T45"/>
                        </a:cxn>
                        <a:cxn ang="T121">
                          <a:pos x="T46" y="T47"/>
                        </a:cxn>
                        <a:cxn ang="T122">
                          <a:pos x="T48" y="T49"/>
                        </a:cxn>
                        <a:cxn ang="T123">
                          <a:pos x="T50" y="T51"/>
                        </a:cxn>
                        <a:cxn ang="T124">
                          <a:pos x="T52" y="T53"/>
                        </a:cxn>
                        <a:cxn ang="T125">
                          <a:pos x="T54" y="T55"/>
                        </a:cxn>
                        <a:cxn ang="T126">
                          <a:pos x="T56" y="T57"/>
                        </a:cxn>
                        <a:cxn ang="T127">
                          <a:pos x="T58" y="T59"/>
                        </a:cxn>
                        <a:cxn ang="T128">
                          <a:pos x="T60" y="T61"/>
                        </a:cxn>
                        <a:cxn ang="T129">
                          <a:pos x="T62" y="T63"/>
                        </a:cxn>
                        <a:cxn ang="T130">
                          <a:pos x="T64" y="T65"/>
                        </a:cxn>
                        <a:cxn ang="T131">
                          <a:pos x="T66" y="T67"/>
                        </a:cxn>
                        <a:cxn ang="T132">
                          <a:pos x="T68" y="T69"/>
                        </a:cxn>
                        <a:cxn ang="T133">
                          <a:pos x="T70" y="T71"/>
                        </a:cxn>
                        <a:cxn ang="T134">
                          <a:pos x="T72" y="T73"/>
                        </a:cxn>
                        <a:cxn ang="T135">
                          <a:pos x="T74" y="T75"/>
                        </a:cxn>
                        <a:cxn ang="T136">
                          <a:pos x="T76" y="T77"/>
                        </a:cxn>
                        <a:cxn ang="T137">
                          <a:pos x="T78" y="T79"/>
                        </a:cxn>
                        <a:cxn ang="T138">
                          <a:pos x="T80" y="T81"/>
                        </a:cxn>
                        <a:cxn ang="T139">
                          <a:pos x="T82" y="T83"/>
                        </a:cxn>
                        <a:cxn ang="T140">
                          <a:pos x="T84" y="T85"/>
                        </a:cxn>
                        <a:cxn ang="T141">
                          <a:pos x="T86" y="T87"/>
                        </a:cxn>
                        <a:cxn ang="T142">
                          <a:pos x="T88" y="T89"/>
                        </a:cxn>
                        <a:cxn ang="T143">
                          <a:pos x="T90" y="T91"/>
                        </a:cxn>
                        <a:cxn ang="T144">
                          <a:pos x="T92" y="T93"/>
                        </a:cxn>
                        <a:cxn ang="T145">
                          <a:pos x="T94" y="T95"/>
                        </a:cxn>
                        <a:cxn ang="T146">
                          <a:pos x="T96" y="T97"/>
                        </a:cxn>
                      </a:cxnLst>
                      <a:rect l="T147" t="T148" r="T149" b="T150"/>
                      <a:pathLst>
                        <a:path w="993" h="992">
                          <a:moveTo>
                            <a:pt x="285" y="0"/>
                          </a:moveTo>
                          <a:lnTo>
                            <a:pt x="254" y="23"/>
                          </a:lnTo>
                          <a:lnTo>
                            <a:pt x="215" y="53"/>
                          </a:lnTo>
                          <a:lnTo>
                            <a:pt x="181" y="104"/>
                          </a:lnTo>
                          <a:lnTo>
                            <a:pt x="175" y="149"/>
                          </a:lnTo>
                          <a:lnTo>
                            <a:pt x="176" y="216"/>
                          </a:lnTo>
                          <a:lnTo>
                            <a:pt x="187" y="283"/>
                          </a:lnTo>
                          <a:lnTo>
                            <a:pt x="203" y="350"/>
                          </a:lnTo>
                          <a:lnTo>
                            <a:pt x="233" y="432"/>
                          </a:lnTo>
                          <a:lnTo>
                            <a:pt x="251" y="495"/>
                          </a:lnTo>
                          <a:lnTo>
                            <a:pt x="206" y="577"/>
                          </a:lnTo>
                          <a:lnTo>
                            <a:pt x="139" y="655"/>
                          </a:lnTo>
                          <a:lnTo>
                            <a:pt x="79" y="739"/>
                          </a:lnTo>
                          <a:lnTo>
                            <a:pt x="0" y="853"/>
                          </a:lnTo>
                          <a:lnTo>
                            <a:pt x="90" y="986"/>
                          </a:lnTo>
                          <a:lnTo>
                            <a:pt x="127" y="950"/>
                          </a:lnTo>
                          <a:lnTo>
                            <a:pt x="194" y="850"/>
                          </a:lnTo>
                          <a:lnTo>
                            <a:pt x="260" y="758"/>
                          </a:lnTo>
                          <a:lnTo>
                            <a:pt x="309" y="688"/>
                          </a:lnTo>
                          <a:lnTo>
                            <a:pt x="366" y="618"/>
                          </a:lnTo>
                          <a:lnTo>
                            <a:pt x="399" y="580"/>
                          </a:lnTo>
                          <a:lnTo>
                            <a:pt x="414" y="543"/>
                          </a:lnTo>
                          <a:lnTo>
                            <a:pt x="421" y="466"/>
                          </a:lnTo>
                          <a:lnTo>
                            <a:pt x="407" y="365"/>
                          </a:lnTo>
                          <a:lnTo>
                            <a:pt x="462" y="416"/>
                          </a:lnTo>
                          <a:lnTo>
                            <a:pt x="542" y="467"/>
                          </a:lnTo>
                          <a:lnTo>
                            <a:pt x="623" y="498"/>
                          </a:lnTo>
                          <a:lnTo>
                            <a:pt x="720" y="507"/>
                          </a:lnTo>
                          <a:lnTo>
                            <a:pt x="726" y="586"/>
                          </a:lnTo>
                          <a:lnTo>
                            <a:pt x="742" y="664"/>
                          </a:lnTo>
                          <a:lnTo>
                            <a:pt x="772" y="761"/>
                          </a:lnTo>
                          <a:lnTo>
                            <a:pt x="796" y="829"/>
                          </a:lnTo>
                          <a:lnTo>
                            <a:pt x="808" y="893"/>
                          </a:lnTo>
                          <a:lnTo>
                            <a:pt x="796" y="977"/>
                          </a:lnTo>
                          <a:lnTo>
                            <a:pt x="895" y="974"/>
                          </a:lnTo>
                          <a:lnTo>
                            <a:pt x="993" y="992"/>
                          </a:lnTo>
                          <a:lnTo>
                            <a:pt x="984" y="887"/>
                          </a:lnTo>
                          <a:lnTo>
                            <a:pt x="938" y="737"/>
                          </a:lnTo>
                          <a:lnTo>
                            <a:pt x="911" y="667"/>
                          </a:lnTo>
                          <a:lnTo>
                            <a:pt x="889" y="565"/>
                          </a:lnTo>
                          <a:lnTo>
                            <a:pt x="871" y="464"/>
                          </a:lnTo>
                          <a:lnTo>
                            <a:pt x="850" y="414"/>
                          </a:lnTo>
                          <a:lnTo>
                            <a:pt x="835" y="386"/>
                          </a:lnTo>
                          <a:lnTo>
                            <a:pt x="796" y="356"/>
                          </a:lnTo>
                          <a:lnTo>
                            <a:pt x="735" y="329"/>
                          </a:lnTo>
                          <a:lnTo>
                            <a:pt x="650" y="273"/>
                          </a:lnTo>
                          <a:lnTo>
                            <a:pt x="596" y="223"/>
                          </a:lnTo>
                          <a:lnTo>
                            <a:pt x="608" y="155"/>
                          </a:lnTo>
                          <a:lnTo>
                            <a:pt x="285" y="0"/>
                          </a:lnTo>
                          <a:close/>
                        </a:path>
                      </a:pathLst>
                    </a:custGeom>
                    <a:solidFill>
                      <a:srgbClr val="4D4D4D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grpSp>
                  <p:nvGrpSpPr>
                    <p:cNvPr id="50220" name="Group 2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92" y="1679"/>
                      <a:ext cx="506" cy="324"/>
                      <a:chOff x="3192" y="1679"/>
                      <a:chExt cx="506" cy="324"/>
                    </a:xfrm>
                  </p:grpSpPr>
                  <p:sp>
                    <p:nvSpPr>
                      <p:cNvPr id="50221" name="Freeform 2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43" y="1679"/>
                        <a:ext cx="18" cy="182"/>
                      </a:xfrm>
                      <a:custGeom>
                        <a:avLst/>
                        <a:gdLst>
                          <a:gd name="T0" fmla="*/ 9 w 18"/>
                          <a:gd name="T1" fmla="*/ 182 h 182"/>
                          <a:gd name="T2" fmla="*/ 15 w 18"/>
                          <a:gd name="T3" fmla="*/ 112 h 182"/>
                          <a:gd name="T4" fmla="*/ 18 w 18"/>
                          <a:gd name="T5" fmla="*/ 58 h 182"/>
                          <a:gd name="T6" fmla="*/ 0 w 18"/>
                          <a:gd name="T7" fmla="*/ 0 h 182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8"/>
                          <a:gd name="T13" fmla="*/ 0 h 182"/>
                          <a:gd name="T14" fmla="*/ 18 w 18"/>
                          <a:gd name="T15" fmla="*/ 182 h 182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8" h="182">
                            <a:moveTo>
                              <a:pt x="9" y="182"/>
                            </a:moveTo>
                            <a:lnTo>
                              <a:pt x="15" y="112"/>
                            </a:lnTo>
                            <a:lnTo>
                              <a:pt x="18" y="5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4D4D4D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50222" name="Freeform 2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70" y="1942"/>
                        <a:ext cx="28" cy="61"/>
                      </a:xfrm>
                      <a:custGeom>
                        <a:avLst/>
                        <a:gdLst>
                          <a:gd name="T0" fmla="*/ 0 w 28"/>
                          <a:gd name="T1" fmla="*/ 61 h 61"/>
                          <a:gd name="T2" fmla="*/ 25 w 28"/>
                          <a:gd name="T3" fmla="*/ 37 h 61"/>
                          <a:gd name="T4" fmla="*/ 28 w 28"/>
                          <a:gd name="T5" fmla="*/ 0 h 61"/>
                          <a:gd name="T6" fmla="*/ 0 60000 65536"/>
                          <a:gd name="T7" fmla="*/ 0 60000 65536"/>
                          <a:gd name="T8" fmla="*/ 0 60000 65536"/>
                          <a:gd name="T9" fmla="*/ 0 w 28"/>
                          <a:gd name="T10" fmla="*/ 0 h 61"/>
                          <a:gd name="T11" fmla="*/ 28 w 28"/>
                          <a:gd name="T12" fmla="*/ 61 h 61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8" h="61">
                            <a:moveTo>
                              <a:pt x="0" y="61"/>
                            </a:moveTo>
                            <a:lnTo>
                              <a:pt x="25" y="37"/>
                            </a:lnTo>
                            <a:lnTo>
                              <a:pt x="28" y="0"/>
                            </a:lnTo>
                          </a:path>
                        </a:pathLst>
                      </a:custGeom>
                      <a:solidFill>
                        <a:srgbClr val="4D4D4D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50223" name="Line 29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192" y="1973"/>
                        <a:ext cx="38" cy="2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</p:grpSp>
              </p:grpSp>
              <p:grpSp>
                <p:nvGrpSpPr>
                  <p:cNvPr id="50199" name="Group 296"/>
                  <p:cNvGrpSpPr>
                    <a:grpSpLocks/>
                  </p:cNvGrpSpPr>
                  <p:nvPr/>
                </p:nvGrpSpPr>
                <p:grpSpPr bwMode="auto">
                  <a:xfrm flipH="1">
                    <a:off x="4999" y="812"/>
                    <a:ext cx="143" cy="147"/>
                    <a:chOff x="3229" y="1459"/>
                    <a:chExt cx="338" cy="234"/>
                  </a:xfrm>
                </p:grpSpPr>
                <p:sp>
                  <p:nvSpPr>
                    <p:cNvPr id="50214" name="Freeform 297"/>
                    <p:cNvSpPr>
                      <a:spLocks/>
                    </p:cNvSpPr>
                    <p:nvPr/>
                  </p:nvSpPr>
                  <p:spPr bwMode="auto">
                    <a:xfrm>
                      <a:off x="3229" y="1459"/>
                      <a:ext cx="338" cy="234"/>
                    </a:xfrm>
                    <a:custGeom>
                      <a:avLst/>
                      <a:gdLst>
                        <a:gd name="T0" fmla="*/ 15 w 338"/>
                        <a:gd name="T1" fmla="*/ 0 h 234"/>
                        <a:gd name="T2" fmla="*/ 160 w 338"/>
                        <a:gd name="T3" fmla="*/ 106 h 234"/>
                        <a:gd name="T4" fmla="*/ 338 w 338"/>
                        <a:gd name="T5" fmla="*/ 194 h 234"/>
                        <a:gd name="T6" fmla="*/ 315 w 338"/>
                        <a:gd name="T7" fmla="*/ 234 h 234"/>
                        <a:gd name="T8" fmla="*/ 138 w 338"/>
                        <a:gd name="T9" fmla="*/ 148 h 234"/>
                        <a:gd name="T10" fmla="*/ 0 w 338"/>
                        <a:gd name="T11" fmla="*/ 39 h 234"/>
                        <a:gd name="T12" fmla="*/ 15 w 338"/>
                        <a:gd name="T13" fmla="*/ 0 h 23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8"/>
                        <a:gd name="T22" fmla="*/ 0 h 234"/>
                        <a:gd name="T23" fmla="*/ 338 w 338"/>
                        <a:gd name="T24" fmla="*/ 234 h 23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8" h="234">
                          <a:moveTo>
                            <a:pt x="15" y="0"/>
                          </a:moveTo>
                          <a:lnTo>
                            <a:pt x="160" y="106"/>
                          </a:lnTo>
                          <a:lnTo>
                            <a:pt x="338" y="194"/>
                          </a:lnTo>
                          <a:lnTo>
                            <a:pt x="315" y="234"/>
                          </a:lnTo>
                          <a:lnTo>
                            <a:pt x="138" y="148"/>
                          </a:lnTo>
                          <a:lnTo>
                            <a:pt x="0" y="39"/>
                          </a:lnTo>
                          <a:lnTo>
                            <a:pt x="15" y="0"/>
                          </a:lnTo>
                          <a:close/>
                        </a:path>
                      </a:pathLst>
                    </a:custGeom>
                    <a:solidFill>
                      <a:srgbClr val="1C1C1C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grpSp>
                  <p:nvGrpSpPr>
                    <p:cNvPr id="50215" name="Group 2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53" y="1494"/>
                      <a:ext cx="244" cy="169"/>
                      <a:chOff x="3253" y="1494"/>
                      <a:chExt cx="244" cy="169"/>
                    </a:xfrm>
                  </p:grpSpPr>
                  <p:sp>
                    <p:nvSpPr>
                      <p:cNvPr id="50216" name="Freeform 2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39" y="1595"/>
                        <a:ext cx="58" cy="68"/>
                      </a:xfrm>
                      <a:custGeom>
                        <a:avLst/>
                        <a:gdLst>
                          <a:gd name="T0" fmla="*/ 31 w 58"/>
                          <a:gd name="T1" fmla="*/ 0 h 68"/>
                          <a:gd name="T2" fmla="*/ 0 w 58"/>
                          <a:gd name="T3" fmla="*/ 51 h 68"/>
                          <a:gd name="T4" fmla="*/ 30 w 58"/>
                          <a:gd name="T5" fmla="*/ 68 h 68"/>
                          <a:gd name="T6" fmla="*/ 58 w 58"/>
                          <a:gd name="T7" fmla="*/ 15 h 68"/>
                          <a:gd name="T8" fmla="*/ 31 w 58"/>
                          <a:gd name="T9" fmla="*/ 0 h 6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8"/>
                          <a:gd name="T16" fmla="*/ 0 h 68"/>
                          <a:gd name="T17" fmla="*/ 58 w 58"/>
                          <a:gd name="T18" fmla="*/ 68 h 6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8" h="68">
                            <a:moveTo>
                              <a:pt x="31" y="0"/>
                            </a:moveTo>
                            <a:lnTo>
                              <a:pt x="0" y="51"/>
                            </a:lnTo>
                            <a:lnTo>
                              <a:pt x="30" y="68"/>
                            </a:lnTo>
                            <a:lnTo>
                              <a:pt x="58" y="15"/>
                            </a:lnTo>
                            <a:lnTo>
                              <a:pt x="31" y="0"/>
                            </a:lnTo>
                            <a:close/>
                          </a:path>
                        </a:pathLst>
                      </a:custGeom>
                      <a:solidFill>
                        <a:srgbClr val="1C1C1C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50217" name="Line 30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407" y="1592"/>
                        <a:ext cx="39" cy="5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50218" name="Line 30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253" y="1494"/>
                        <a:ext cx="36" cy="4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</p:grpSp>
              </p:grpSp>
              <p:sp>
                <p:nvSpPr>
                  <p:cNvPr id="50200" name="Freeform 302"/>
                  <p:cNvSpPr>
                    <a:spLocks/>
                  </p:cNvSpPr>
                  <p:nvPr/>
                </p:nvSpPr>
                <p:spPr bwMode="auto">
                  <a:xfrm flipH="1">
                    <a:off x="5167" y="835"/>
                    <a:ext cx="83" cy="204"/>
                  </a:xfrm>
                  <a:custGeom>
                    <a:avLst/>
                    <a:gdLst>
                      <a:gd name="T0" fmla="*/ 2 w 201"/>
                      <a:gd name="T1" fmla="*/ 36 h 326"/>
                      <a:gd name="T2" fmla="*/ 1 w 201"/>
                      <a:gd name="T3" fmla="*/ 69 h 326"/>
                      <a:gd name="T4" fmla="*/ 5 w 201"/>
                      <a:gd name="T5" fmla="*/ 100 h 326"/>
                      <a:gd name="T6" fmla="*/ 9 w 201"/>
                      <a:gd name="T7" fmla="*/ 129 h 326"/>
                      <a:gd name="T8" fmla="*/ 8 w 201"/>
                      <a:gd name="T9" fmla="*/ 153 h 326"/>
                      <a:gd name="T10" fmla="*/ 8 w 201"/>
                      <a:gd name="T11" fmla="*/ 178 h 326"/>
                      <a:gd name="T12" fmla="*/ 12 w 201"/>
                      <a:gd name="T13" fmla="*/ 185 h 326"/>
                      <a:gd name="T14" fmla="*/ 18 w 201"/>
                      <a:gd name="T15" fmla="*/ 177 h 326"/>
                      <a:gd name="T16" fmla="*/ 19 w 201"/>
                      <a:gd name="T17" fmla="*/ 182 h 326"/>
                      <a:gd name="T18" fmla="*/ 21 w 201"/>
                      <a:gd name="T19" fmla="*/ 197 h 326"/>
                      <a:gd name="T20" fmla="*/ 29 w 201"/>
                      <a:gd name="T21" fmla="*/ 196 h 326"/>
                      <a:gd name="T22" fmla="*/ 33 w 201"/>
                      <a:gd name="T23" fmla="*/ 176 h 326"/>
                      <a:gd name="T24" fmla="*/ 38 w 201"/>
                      <a:gd name="T25" fmla="*/ 119 h 326"/>
                      <a:gd name="T26" fmla="*/ 38 w 201"/>
                      <a:gd name="T27" fmla="*/ 153 h 326"/>
                      <a:gd name="T28" fmla="*/ 38 w 201"/>
                      <a:gd name="T29" fmla="*/ 176 h 326"/>
                      <a:gd name="T30" fmla="*/ 40 w 201"/>
                      <a:gd name="T31" fmla="*/ 192 h 326"/>
                      <a:gd name="T32" fmla="*/ 44 w 201"/>
                      <a:gd name="T33" fmla="*/ 202 h 326"/>
                      <a:gd name="T34" fmla="*/ 53 w 201"/>
                      <a:gd name="T35" fmla="*/ 203 h 326"/>
                      <a:gd name="T36" fmla="*/ 56 w 201"/>
                      <a:gd name="T37" fmla="*/ 184 h 326"/>
                      <a:gd name="T38" fmla="*/ 53 w 201"/>
                      <a:gd name="T39" fmla="*/ 156 h 326"/>
                      <a:gd name="T40" fmla="*/ 55 w 201"/>
                      <a:gd name="T41" fmla="*/ 136 h 326"/>
                      <a:gd name="T42" fmla="*/ 64 w 201"/>
                      <a:gd name="T43" fmla="*/ 151 h 326"/>
                      <a:gd name="T44" fmla="*/ 76 w 201"/>
                      <a:gd name="T45" fmla="*/ 161 h 326"/>
                      <a:gd name="T46" fmla="*/ 81 w 201"/>
                      <a:gd name="T47" fmla="*/ 155 h 326"/>
                      <a:gd name="T48" fmla="*/ 78 w 201"/>
                      <a:gd name="T49" fmla="*/ 138 h 326"/>
                      <a:gd name="T50" fmla="*/ 64 w 201"/>
                      <a:gd name="T51" fmla="*/ 113 h 326"/>
                      <a:gd name="T52" fmla="*/ 54 w 201"/>
                      <a:gd name="T53" fmla="*/ 88 h 326"/>
                      <a:gd name="T54" fmla="*/ 49 w 201"/>
                      <a:gd name="T55" fmla="*/ 62 h 326"/>
                      <a:gd name="T56" fmla="*/ 53 w 201"/>
                      <a:gd name="T57" fmla="*/ 59 h 326"/>
                      <a:gd name="T58" fmla="*/ 60 w 201"/>
                      <a:gd name="T59" fmla="*/ 73 h 326"/>
                      <a:gd name="T60" fmla="*/ 69 w 201"/>
                      <a:gd name="T61" fmla="*/ 95 h 326"/>
                      <a:gd name="T62" fmla="*/ 78 w 201"/>
                      <a:gd name="T63" fmla="*/ 102 h 326"/>
                      <a:gd name="T64" fmla="*/ 83 w 201"/>
                      <a:gd name="T65" fmla="*/ 95 h 326"/>
                      <a:gd name="T66" fmla="*/ 78 w 201"/>
                      <a:gd name="T67" fmla="*/ 67 h 326"/>
                      <a:gd name="T68" fmla="*/ 70 w 201"/>
                      <a:gd name="T69" fmla="*/ 36 h 326"/>
                      <a:gd name="T70" fmla="*/ 53 w 201"/>
                      <a:gd name="T71" fmla="*/ 14 h 326"/>
                      <a:gd name="T72" fmla="*/ 36 w 201"/>
                      <a:gd name="T73" fmla="*/ 0 h 32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201"/>
                      <a:gd name="T112" fmla="*/ 0 h 326"/>
                      <a:gd name="T113" fmla="*/ 201 w 201"/>
                      <a:gd name="T114" fmla="*/ 326 h 32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201" h="326">
                        <a:moveTo>
                          <a:pt x="6" y="37"/>
                        </a:moveTo>
                        <a:lnTo>
                          <a:pt x="4" y="58"/>
                        </a:lnTo>
                        <a:lnTo>
                          <a:pt x="0" y="88"/>
                        </a:lnTo>
                        <a:lnTo>
                          <a:pt x="3" y="111"/>
                        </a:lnTo>
                        <a:lnTo>
                          <a:pt x="6" y="137"/>
                        </a:lnTo>
                        <a:lnTo>
                          <a:pt x="12" y="160"/>
                        </a:lnTo>
                        <a:lnTo>
                          <a:pt x="18" y="182"/>
                        </a:lnTo>
                        <a:lnTo>
                          <a:pt x="23" y="206"/>
                        </a:lnTo>
                        <a:lnTo>
                          <a:pt x="21" y="227"/>
                        </a:lnTo>
                        <a:lnTo>
                          <a:pt x="20" y="245"/>
                        </a:lnTo>
                        <a:lnTo>
                          <a:pt x="17" y="265"/>
                        </a:lnTo>
                        <a:lnTo>
                          <a:pt x="19" y="284"/>
                        </a:lnTo>
                        <a:lnTo>
                          <a:pt x="22" y="294"/>
                        </a:lnTo>
                        <a:lnTo>
                          <a:pt x="30" y="296"/>
                        </a:lnTo>
                        <a:lnTo>
                          <a:pt x="38" y="294"/>
                        </a:lnTo>
                        <a:lnTo>
                          <a:pt x="44" y="283"/>
                        </a:lnTo>
                        <a:lnTo>
                          <a:pt x="57" y="213"/>
                        </a:lnTo>
                        <a:lnTo>
                          <a:pt x="46" y="291"/>
                        </a:lnTo>
                        <a:lnTo>
                          <a:pt x="45" y="307"/>
                        </a:lnTo>
                        <a:lnTo>
                          <a:pt x="50" y="315"/>
                        </a:lnTo>
                        <a:lnTo>
                          <a:pt x="62" y="317"/>
                        </a:lnTo>
                        <a:lnTo>
                          <a:pt x="70" y="313"/>
                        </a:lnTo>
                        <a:lnTo>
                          <a:pt x="76" y="303"/>
                        </a:lnTo>
                        <a:lnTo>
                          <a:pt x="81" y="281"/>
                        </a:lnTo>
                        <a:lnTo>
                          <a:pt x="88" y="239"/>
                        </a:lnTo>
                        <a:lnTo>
                          <a:pt x="92" y="190"/>
                        </a:lnTo>
                        <a:lnTo>
                          <a:pt x="95" y="214"/>
                        </a:lnTo>
                        <a:lnTo>
                          <a:pt x="93" y="245"/>
                        </a:lnTo>
                        <a:lnTo>
                          <a:pt x="92" y="264"/>
                        </a:lnTo>
                        <a:lnTo>
                          <a:pt x="92" y="282"/>
                        </a:lnTo>
                        <a:lnTo>
                          <a:pt x="94" y="294"/>
                        </a:lnTo>
                        <a:lnTo>
                          <a:pt x="96" y="307"/>
                        </a:lnTo>
                        <a:lnTo>
                          <a:pt x="101" y="315"/>
                        </a:lnTo>
                        <a:lnTo>
                          <a:pt x="107" y="323"/>
                        </a:lnTo>
                        <a:lnTo>
                          <a:pt x="118" y="326"/>
                        </a:lnTo>
                        <a:lnTo>
                          <a:pt x="129" y="324"/>
                        </a:lnTo>
                        <a:lnTo>
                          <a:pt x="135" y="310"/>
                        </a:lnTo>
                        <a:lnTo>
                          <a:pt x="136" y="294"/>
                        </a:lnTo>
                        <a:lnTo>
                          <a:pt x="132" y="274"/>
                        </a:lnTo>
                        <a:lnTo>
                          <a:pt x="128" y="250"/>
                        </a:lnTo>
                        <a:lnTo>
                          <a:pt x="122" y="195"/>
                        </a:lnTo>
                        <a:lnTo>
                          <a:pt x="134" y="217"/>
                        </a:lnTo>
                        <a:lnTo>
                          <a:pt x="143" y="229"/>
                        </a:lnTo>
                        <a:lnTo>
                          <a:pt x="155" y="241"/>
                        </a:lnTo>
                        <a:lnTo>
                          <a:pt x="169" y="252"/>
                        </a:lnTo>
                        <a:lnTo>
                          <a:pt x="184" y="257"/>
                        </a:lnTo>
                        <a:lnTo>
                          <a:pt x="194" y="255"/>
                        </a:lnTo>
                        <a:lnTo>
                          <a:pt x="197" y="247"/>
                        </a:lnTo>
                        <a:lnTo>
                          <a:pt x="198" y="235"/>
                        </a:lnTo>
                        <a:lnTo>
                          <a:pt x="190" y="221"/>
                        </a:lnTo>
                        <a:lnTo>
                          <a:pt x="174" y="202"/>
                        </a:lnTo>
                        <a:lnTo>
                          <a:pt x="155" y="180"/>
                        </a:lnTo>
                        <a:lnTo>
                          <a:pt x="141" y="165"/>
                        </a:lnTo>
                        <a:lnTo>
                          <a:pt x="131" y="141"/>
                        </a:lnTo>
                        <a:lnTo>
                          <a:pt x="125" y="123"/>
                        </a:lnTo>
                        <a:lnTo>
                          <a:pt x="119" y="99"/>
                        </a:lnTo>
                        <a:lnTo>
                          <a:pt x="119" y="80"/>
                        </a:lnTo>
                        <a:lnTo>
                          <a:pt x="128" y="95"/>
                        </a:lnTo>
                        <a:lnTo>
                          <a:pt x="139" y="104"/>
                        </a:lnTo>
                        <a:lnTo>
                          <a:pt x="146" y="117"/>
                        </a:lnTo>
                        <a:lnTo>
                          <a:pt x="155" y="133"/>
                        </a:lnTo>
                        <a:lnTo>
                          <a:pt x="166" y="152"/>
                        </a:lnTo>
                        <a:lnTo>
                          <a:pt x="177" y="159"/>
                        </a:lnTo>
                        <a:lnTo>
                          <a:pt x="189" y="163"/>
                        </a:lnTo>
                        <a:lnTo>
                          <a:pt x="199" y="161"/>
                        </a:lnTo>
                        <a:lnTo>
                          <a:pt x="201" y="152"/>
                        </a:lnTo>
                        <a:lnTo>
                          <a:pt x="196" y="126"/>
                        </a:lnTo>
                        <a:lnTo>
                          <a:pt x="189" y="107"/>
                        </a:lnTo>
                        <a:lnTo>
                          <a:pt x="178" y="71"/>
                        </a:lnTo>
                        <a:lnTo>
                          <a:pt x="169" y="58"/>
                        </a:lnTo>
                        <a:lnTo>
                          <a:pt x="150" y="40"/>
                        </a:lnTo>
                        <a:lnTo>
                          <a:pt x="128" y="23"/>
                        </a:lnTo>
                        <a:lnTo>
                          <a:pt x="106" y="14"/>
                        </a:lnTo>
                        <a:lnTo>
                          <a:pt x="86" y="0"/>
                        </a:lnTo>
                        <a:lnTo>
                          <a:pt x="6" y="37"/>
                        </a:lnTo>
                        <a:close/>
                      </a:path>
                    </a:pathLst>
                  </a:custGeom>
                  <a:solidFill>
                    <a:srgbClr val="FFA080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grpSp>
                <p:nvGrpSpPr>
                  <p:cNvPr id="50201" name="Group 303"/>
                  <p:cNvGrpSpPr>
                    <a:grpSpLocks/>
                  </p:cNvGrpSpPr>
                  <p:nvPr/>
                </p:nvGrpSpPr>
                <p:grpSpPr bwMode="auto">
                  <a:xfrm flipH="1">
                    <a:off x="4957" y="609"/>
                    <a:ext cx="119" cy="307"/>
                    <a:chOff x="2880" y="1104"/>
                    <a:chExt cx="344" cy="720"/>
                  </a:xfrm>
                </p:grpSpPr>
                <p:sp>
                  <p:nvSpPr>
                    <p:cNvPr id="50206" name="Freeform 304"/>
                    <p:cNvSpPr>
                      <a:spLocks/>
                    </p:cNvSpPr>
                    <p:nvPr/>
                  </p:nvSpPr>
                  <p:spPr bwMode="auto">
                    <a:xfrm>
                      <a:off x="2888" y="1298"/>
                      <a:ext cx="248" cy="230"/>
                    </a:xfrm>
                    <a:custGeom>
                      <a:avLst/>
                      <a:gdLst>
                        <a:gd name="T0" fmla="*/ 80 w 248"/>
                        <a:gd name="T1" fmla="*/ 22 h 230"/>
                        <a:gd name="T2" fmla="*/ 16 w 248"/>
                        <a:gd name="T3" fmla="*/ 86 h 230"/>
                        <a:gd name="T4" fmla="*/ 0 w 248"/>
                        <a:gd name="T5" fmla="*/ 134 h 230"/>
                        <a:gd name="T6" fmla="*/ 144 w 248"/>
                        <a:gd name="T7" fmla="*/ 230 h 230"/>
                        <a:gd name="T8" fmla="*/ 160 w 248"/>
                        <a:gd name="T9" fmla="*/ 206 h 230"/>
                        <a:gd name="T10" fmla="*/ 184 w 248"/>
                        <a:gd name="T11" fmla="*/ 190 h 230"/>
                        <a:gd name="T12" fmla="*/ 216 w 248"/>
                        <a:gd name="T13" fmla="*/ 150 h 230"/>
                        <a:gd name="T14" fmla="*/ 208 w 248"/>
                        <a:gd name="T15" fmla="*/ 94 h 230"/>
                        <a:gd name="T16" fmla="*/ 80 w 248"/>
                        <a:gd name="T17" fmla="*/ 22 h 230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48"/>
                        <a:gd name="T28" fmla="*/ 0 h 230"/>
                        <a:gd name="T29" fmla="*/ 248 w 248"/>
                        <a:gd name="T30" fmla="*/ 230 h 230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48" h="230">
                          <a:moveTo>
                            <a:pt x="80" y="22"/>
                          </a:moveTo>
                          <a:cubicBezTo>
                            <a:pt x="59" y="43"/>
                            <a:pt x="28" y="58"/>
                            <a:pt x="16" y="86"/>
                          </a:cubicBezTo>
                          <a:cubicBezTo>
                            <a:pt x="9" y="101"/>
                            <a:pt x="0" y="134"/>
                            <a:pt x="0" y="134"/>
                          </a:cubicBezTo>
                          <a:cubicBezTo>
                            <a:pt x="48" y="166"/>
                            <a:pt x="87" y="211"/>
                            <a:pt x="144" y="230"/>
                          </a:cubicBezTo>
                          <a:cubicBezTo>
                            <a:pt x="149" y="222"/>
                            <a:pt x="153" y="213"/>
                            <a:pt x="160" y="206"/>
                          </a:cubicBezTo>
                          <a:cubicBezTo>
                            <a:pt x="167" y="199"/>
                            <a:pt x="178" y="198"/>
                            <a:pt x="184" y="190"/>
                          </a:cubicBezTo>
                          <a:cubicBezTo>
                            <a:pt x="228" y="135"/>
                            <a:pt x="147" y="196"/>
                            <a:pt x="216" y="150"/>
                          </a:cubicBezTo>
                          <a:cubicBezTo>
                            <a:pt x="235" y="94"/>
                            <a:pt x="248" y="107"/>
                            <a:pt x="208" y="94"/>
                          </a:cubicBezTo>
                          <a:cubicBezTo>
                            <a:pt x="187" y="62"/>
                            <a:pt x="123" y="0"/>
                            <a:pt x="80" y="22"/>
                          </a:cubicBezTo>
                          <a:close/>
                        </a:path>
                      </a:pathLst>
                    </a:custGeom>
                    <a:solidFill>
                      <a:srgbClr val="F2F2F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50207" name="Freeform 305"/>
                    <p:cNvSpPr>
                      <a:spLocks/>
                    </p:cNvSpPr>
                    <p:nvPr/>
                  </p:nvSpPr>
                  <p:spPr bwMode="auto">
                    <a:xfrm>
                      <a:off x="2944" y="1360"/>
                      <a:ext cx="144" cy="112"/>
                    </a:xfrm>
                    <a:custGeom>
                      <a:avLst/>
                      <a:gdLst>
                        <a:gd name="T0" fmla="*/ 0 w 144"/>
                        <a:gd name="T1" fmla="*/ 0 h 112"/>
                        <a:gd name="T2" fmla="*/ 40 w 144"/>
                        <a:gd name="T3" fmla="*/ 8 h 112"/>
                        <a:gd name="T4" fmla="*/ 48 w 144"/>
                        <a:gd name="T5" fmla="*/ 32 h 112"/>
                        <a:gd name="T6" fmla="*/ 72 w 144"/>
                        <a:gd name="T7" fmla="*/ 48 h 112"/>
                        <a:gd name="T8" fmla="*/ 80 w 144"/>
                        <a:gd name="T9" fmla="*/ 72 h 112"/>
                        <a:gd name="T10" fmla="*/ 104 w 144"/>
                        <a:gd name="T11" fmla="*/ 80 h 112"/>
                        <a:gd name="T12" fmla="*/ 144 w 144"/>
                        <a:gd name="T13" fmla="*/ 112 h 11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4"/>
                        <a:gd name="T22" fmla="*/ 0 h 112"/>
                        <a:gd name="T23" fmla="*/ 144 w 144"/>
                        <a:gd name="T24" fmla="*/ 112 h 11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4" h="112">
                          <a:moveTo>
                            <a:pt x="0" y="0"/>
                          </a:moveTo>
                          <a:cubicBezTo>
                            <a:pt x="13" y="3"/>
                            <a:pt x="29" y="0"/>
                            <a:pt x="40" y="8"/>
                          </a:cubicBezTo>
                          <a:cubicBezTo>
                            <a:pt x="47" y="13"/>
                            <a:pt x="43" y="25"/>
                            <a:pt x="48" y="32"/>
                          </a:cubicBezTo>
                          <a:cubicBezTo>
                            <a:pt x="54" y="40"/>
                            <a:pt x="64" y="43"/>
                            <a:pt x="72" y="48"/>
                          </a:cubicBezTo>
                          <a:cubicBezTo>
                            <a:pt x="75" y="56"/>
                            <a:pt x="74" y="66"/>
                            <a:pt x="80" y="72"/>
                          </a:cubicBezTo>
                          <a:cubicBezTo>
                            <a:pt x="86" y="78"/>
                            <a:pt x="96" y="76"/>
                            <a:pt x="104" y="80"/>
                          </a:cubicBezTo>
                          <a:cubicBezTo>
                            <a:pt x="124" y="90"/>
                            <a:pt x="129" y="97"/>
                            <a:pt x="144" y="112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50208" name="Freeform 306"/>
                    <p:cNvSpPr>
                      <a:spLocks/>
                    </p:cNvSpPr>
                    <p:nvPr/>
                  </p:nvSpPr>
                  <p:spPr bwMode="auto">
                    <a:xfrm>
                      <a:off x="2960" y="1400"/>
                      <a:ext cx="41" cy="72"/>
                    </a:xfrm>
                    <a:custGeom>
                      <a:avLst/>
                      <a:gdLst>
                        <a:gd name="T0" fmla="*/ 32 w 41"/>
                        <a:gd name="T1" fmla="*/ 0 h 72"/>
                        <a:gd name="T2" fmla="*/ 0 w 41"/>
                        <a:gd name="T3" fmla="*/ 72 h 72"/>
                        <a:gd name="T4" fmla="*/ 0 60000 65536"/>
                        <a:gd name="T5" fmla="*/ 0 60000 65536"/>
                        <a:gd name="T6" fmla="*/ 0 w 41"/>
                        <a:gd name="T7" fmla="*/ 0 h 72"/>
                        <a:gd name="T8" fmla="*/ 41 w 41"/>
                        <a:gd name="T9" fmla="*/ 72 h 72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41" h="72">
                          <a:moveTo>
                            <a:pt x="32" y="0"/>
                          </a:moveTo>
                          <a:cubicBezTo>
                            <a:pt x="41" y="27"/>
                            <a:pt x="39" y="72"/>
                            <a:pt x="0" y="72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50209" name="Freeform 307"/>
                    <p:cNvSpPr>
                      <a:spLocks/>
                    </p:cNvSpPr>
                    <p:nvPr/>
                  </p:nvSpPr>
                  <p:spPr bwMode="auto">
                    <a:xfrm>
                      <a:off x="2976" y="1392"/>
                      <a:ext cx="248" cy="384"/>
                    </a:xfrm>
                    <a:custGeom>
                      <a:avLst/>
                      <a:gdLst>
                        <a:gd name="T0" fmla="*/ 248 w 248"/>
                        <a:gd name="T1" fmla="*/ 0 h 384"/>
                        <a:gd name="T2" fmla="*/ 168 w 248"/>
                        <a:gd name="T3" fmla="*/ 176 h 384"/>
                        <a:gd name="T4" fmla="*/ 96 w 248"/>
                        <a:gd name="T5" fmla="*/ 256 h 384"/>
                        <a:gd name="T6" fmla="*/ 40 w 248"/>
                        <a:gd name="T7" fmla="*/ 320 h 384"/>
                        <a:gd name="T8" fmla="*/ 0 w 2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8"/>
                        <a:gd name="T16" fmla="*/ 0 h 384"/>
                        <a:gd name="T17" fmla="*/ 248 w 2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8" h="384">
                          <a:moveTo>
                            <a:pt x="248" y="0"/>
                          </a:moveTo>
                          <a:cubicBezTo>
                            <a:pt x="237" y="80"/>
                            <a:pt x="212" y="111"/>
                            <a:pt x="168" y="176"/>
                          </a:cubicBezTo>
                          <a:cubicBezTo>
                            <a:pt x="146" y="209"/>
                            <a:pt x="135" y="243"/>
                            <a:pt x="96" y="256"/>
                          </a:cubicBezTo>
                          <a:cubicBezTo>
                            <a:pt x="85" y="290"/>
                            <a:pt x="62" y="292"/>
                            <a:pt x="40" y="320"/>
                          </a:cubicBezTo>
                          <a:cubicBezTo>
                            <a:pt x="15" y="352"/>
                            <a:pt x="13" y="357"/>
                            <a:pt x="0" y="384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50210" name="Freeform 308"/>
                    <p:cNvSpPr>
                      <a:spLocks/>
                    </p:cNvSpPr>
                    <p:nvPr/>
                  </p:nvSpPr>
                  <p:spPr bwMode="auto">
                    <a:xfrm>
                      <a:off x="2976" y="1440"/>
                      <a:ext cx="248" cy="384"/>
                    </a:xfrm>
                    <a:custGeom>
                      <a:avLst/>
                      <a:gdLst>
                        <a:gd name="T0" fmla="*/ 248 w 248"/>
                        <a:gd name="T1" fmla="*/ 0 h 384"/>
                        <a:gd name="T2" fmla="*/ 168 w 248"/>
                        <a:gd name="T3" fmla="*/ 176 h 384"/>
                        <a:gd name="T4" fmla="*/ 96 w 248"/>
                        <a:gd name="T5" fmla="*/ 256 h 384"/>
                        <a:gd name="T6" fmla="*/ 40 w 248"/>
                        <a:gd name="T7" fmla="*/ 320 h 384"/>
                        <a:gd name="T8" fmla="*/ 0 w 2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8"/>
                        <a:gd name="T16" fmla="*/ 0 h 384"/>
                        <a:gd name="T17" fmla="*/ 248 w 2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8" h="384">
                          <a:moveTo>
                            <a:pt x="248" y="0"/>
                          </a:moveTo>
                          <a:cubicBezTo>
                            <a:pt x="237" y="80"/>
                            <a:pt x="212" y="111"/>
                            <a:pt x="168" y="176"/>
                          </a:cubicBezTo>
                          <a:cubicBezTo>
                            <a:pt x="146" y="209"/>
                            <a:pt x="135" y="243"/>
                            <a:pt x="96" y="256"/>
                          </a:cubicBezTo>
                          <a:cubicBezTo>
                            <a:pt x="85" y="290"/>
                            <a:pt x="62" y="292"/>
                            <a:pt x="40" y="320"/>
                          </a:cubicBezTo>
                          <a:cubicBezTo>
                            <a:pt x="15" y="352"/>
                            <a:pt x="13" y="357"/>
                            <a:pt x="0" y="384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  <p:grpSp>
                  <p:nvGrpSpPr>
                    <p:cNvPr id="50211" name="Group 3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1104"/>
                      <a:ext cx="240" cy="96"/>
                      <a:chOff x="1824" y="2112"/>
                      <a:chExt cx="288" cy="144"/>
                    </a:xfrm>
                  </p:grpSpPr>
                  <p:sp>
                    <p:nvSpPr>
                      <p:cNvPr id="50212" name="AutoShape 3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24" y="2112"/>
                        <a:ext cx="288" cy="144"/>
                      </a:xfrm>
                      <a:prstGeom prst="flowChartDelay">
                        <a:avLst/>
                      </a:prstGeom>
                      <a:solidFill>
                        <a:schemeClr val="bg2"/>
                      </a:solidFill>
                      <a:ln w="38100" cmpd="dbl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93495" name="AutoShape 311"/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1872" y="2132"/>
                        <a:ext cx="50" cy="48"/>
                      </a:xfrm>
                      <a:prstGeom prst="star5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4D4D4D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hu-HU"/>
                      </a:p>
                    </p:txBody>
                  </p:sp>
                </p:grpSp>
              </p:grpSp>
              <p:grpSp>
                <p:nvGrpSpPr>
                  <p:cNvPr id="50202" name="Group 312"/>
                  <p:cNvGrpSpPr>
                    <a:grpSpLocks/>
                  </p:cNvGrpSpPr>
                  <p:nvPr/>
                </p:nvGrpSpPr>
                <p:grpSpPr bwMode="auto">
                  <a:xfrm>
                    <a:off x="4563" y="705"/>
                    <a:ext cx="103" cy="116"/>
                    <a:chOff x="4563" y="705"/>
                    <a:chExt cx="103" cy="116"/>
                  </a:xfrm>
                </p:grpSpPr>
                <p:sp>
                  <p:nvSpPr>
                    <p:cNvPr id="50203" name="Freeform 313"/>
                    <p:cNvSpPr>
                      <a:spLocks/>
                    </p:cNvSpPr>
                    <p:nvPr/>
                  </p:nvSpPr>
                  <p:spPr bwMode="auto">
                    <a:xfrm flipH="1">
                      <a:off x="4563" y="705"/>
                      <a:ext cx="103" cy="116"/>
                    </a:xfrm>
                    <a:custGeom>
                      <a:avLst/>
                      <a:gdLst>
                        <a:gd name="T0" fmla="*/ 6 w 245"/>
                        <a:gd name="T1" fmla="*/ 32 h 184"/>
                        <a:gd name="T2" fmla="*/ 18 w 245"/>
                        <a:gd name="T3" fmla="*/ 20 h 184"/>
                        <a:gd name="T4" fmla="*/ 32 w 245"/>
                        <a:gd name="T5" fmla="*/ 12 h 184"/>
                        <a:gd name="T6" fmla="*/ 47 w 245"/>
                        <a:gd name="T7" fmla="*/ 6 h 184"/>
                        <a:gd name="T8" fmla="*/ 60 w 245"/>
                        <a:gd name="T9" fmla="*/ 1 h 184"/>
                        <a:gd name="T10" fmla="*/ 64 w 245"/>
                        <a:gd name="T11" fmla="*/ 0 h 184"/>
                        <a:gd name="T12" fmla="*/ 70 w 245"/>
                        <a:gd name="T13" fmla="*/ 3 h 184"/>
                        <a:gd name="T14" fmla="*/ 79 w 245"/>
                        <a:gd name="T15" fmla="*/ 8 h 184"/>
                        <a:gd name="T16" fmla="*/ 86 w 245"/>
                        <a:gd name="T17" fmla="*/ 11 h 184"/>
                        <a:gd name="T18" fmla="*/ 88 w 245"/>
                        <a:gd name="T19" fmla="*/ 14 h 184"/>
                        <a:gd name="T20" fmla="*/ 90 w 245"/>
                        <a:gd name="T21" fmla="*/ 20 h 184"/>
                        <a:gd name="T22" fmla="*/ 92 w 245"/>
                        <a:gd name="T23" fmla="*/ 29 h 184"/>
                        <a:gd name="T24" fmla="*/ 96 w 245"/>
                        <a:gd name="T25" fmla="*/ 42 h 184"/>
                        <a:gd name="T26" fmla="*/ 100 w 245"/>
                        <a:gd name="T27" fmla="*/ 54 h 184"/>
                        <a:gd name="T28" fmla="*/ 103 w 245"/>
                        <a:gd name="T29" fmla="*/ 62 h 184"/>
                        <a:gd name="T30" fmla="*/ 103 w 245"/>
                        <a:gd name="T31" fmla="*/ 72 h 184"/>
                        <a:gd name="T32" fmla="*/ 59 w 245"/>
                        <a:gd name="T33" fmla="*/ 115 h 184"/>
                        <a:gd name="T34" fmla="*/ 52 w 245"/>
                        <a:gd name="T35" fmla="*/ 116 h 184"/>
                        <a:gd name="T36" fmla="*/ 49 w 245"/>
                        <a:gd name="T37" fmla="*/ 114 h 184"/>
                        <a:gd name="T38" fmla="*/ 42 w 245"/>
                        <a:gd name="T39" fmla="*/ 108 h 184"/>
                        <a:gd name="T40" fmla="*/ 33 w 245"/>
                        <a:gd name="T41" fmla="*/ 103 h 184"/>
                        <a:gd name="T42" fmla="*/ 26 w 245"/>
                        <a:gd name="T43" fmla="*/ 100 h 184"/>
                        <a:gd name="T44" fmla="*/ 22 w 245"/>
                        <a:gd name="T45" fmla="*/ 97 h 184"/>
                        <a:gd name="T46" fmla="*/ 20 w 245"/>
                        <a:gd name="T47" fmla="*/ 93 h 184"/>
                        <a:gd name="T48" fmla="*/ 15 w 245"/>
                        <a:gd name="T49" fmla="*/ 79 h 184"/>
                        <a:gd name="T50" fmla="*/ 0 w 245"/>
                        <a:gd name="T51" fmla="*/ 62 h 184"/>
                        <a:gd name="T52" fmla="*/ 6 w 245"/>
                        <a:gd name="T53" fmla="*/ 32 h 184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245"/>
                        <a:gd name="T82" fmla="*/ 0 h 184"/>
                        <a:gd name="T83" fmla="*/ 245 w 245"/>
                        <a:gd name="T84" fmla="*/ 184 h 184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245" h="184">
                          <a:moveTo>
                            <a:pt x="15" y="50"/>
                          </a:moveTo>
                          <a:lnTo>
                            <a:pt x="43" y="32"/>
                          </a:lnTo>
                          <a:lnTo>
                            <a:pt x="75" y="19"/>
                          </a:lnTo>
                          <a:lnTo>
                            <a:pt x="112" y="9"/>
                          </a:lnTo>
                          <a:lnTo>
                            <a:pt x="142" y="1"/>
                          </a:lnTo>
                          <a:lnTo>
                            <a:pt x="152" y="0"/>
                          </a:lnTo>
                          <a:lnTo>
                            <a:pt x="166" y="5"/>
                          </a:lnTo>
                          <a:lnTo>
                            <a:pt x="189" y="12"/>
                          </a:lnTo>
                          <a:lnTo>
                            <a:pt x="204" y="17"/>
                          </a:lnTo>
                          <a:lnTo>
                            <a:pt x="210" y="22"/>
                          </a:lnTo>
                          <a:lnTo>
                            <a:pt x="213" y="32"/>
                          </a:lnTo>
                          <a:lnTo>
                            <a:pt x="218" y="46"/>
                          </a:lnTo>
                          <a:lnTo>
                            <a:pt x="229" y="66"/>
                          </a:lnTo>
                          <a:lnTo>
                            <a:pt x="238" y="85"/>
                          </a:lnTo>
                          <a:lnTo>
                            <a:pt x="244" y="99"/>
                          </a:lnTo>
                          <a:lnTo>
                            <a:pt x="245" y="115"/>
                          </a:lnTo>
                          <a:lnTo>
                            <a:pt x="140" y="182"/>
                          </a:lnTo>
                          <a:lnTo>
                            <a:pt x="124" y="184"/>
                          </a:lnTo>
                          <a:lnTo>
                            <a:pt x="116" y="181"/>
                          </a:lnTo>
                          <a:lnTo>
                            <a:pt x="99" y="172"/>
                          </a:lnTo>
                          <a:lnTo>
                            <a:pt x="79" y="163"/>
                          </a:lnTo>
                          <a:lnTo>
                            <a:pt x="61" y="158"/>
                          </a:lnTo>
                          <a:lnTo>
                            <a:pt x="52" y="154"/>
                          </a:lnTo>
                          <a:lnTo>
                            <a:pt x="47" y="147"/>
                          </a:lnTo>
                          <a:lnTo>
                            <a:pt x="35" y="126"/>
                          </a:lnTo>
                          <a:lnTo>
                            <a:pt x="0" y="99"/>
                          </a:lnTo>
                          <a:lnTo>
                            <a:pt x="15" y="50"/>
                          </a:lnTo>
                          <a:close/>
                        </a:path>
                      </a:pathLst>
                    </a:custGeom>
                    <a:solidFill>
                      <a:srgbClr val="FFA08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50204" name="Freeform 314"/>
                    <p:cNvSpPr>
                      <a:spLocks/>
                    </p:cNvSpPr>
                    <p:nvPr/>
                  </p:nvSpPr>
                  <p:spPr bwMode="auto">
                    <a:xfrm>
                      <a:off x="4564" y="748"/>
                      <a:ext cx="61" cy="66"/>
                    </a:xfrm>
                    <a:custGeom>
                      <a:avLst/>
                      <a:gdLst>
                        <a:gd name="T0" fmla="*/ 0 w 61"/>
                        <a:gd name="T1" fmla="*/ 18 h 66"/>
                        <a:gd name="T2" fmla="*/ 30 w 61"/>
                        <a:gd name="T3" fmla="*/ 0 h 66"/>
                        <a:gd name="T4" fmla="*/ 28 w 61"/>
                        <a:gd name="T5" fmla="*/ 20 h 66"/>
                        <a:gd name="T6" fmla="*/ 20 w 61"/>
                        <a:gd name="T7" fmla="*/ 32 h 66"/>
                        <a:gd name="T8" fmla="*/ 16 w 61"/>
                        <a:gd name="T9" fmla="*/ 38 h 66"/>
                        <a:gd name="T10" fmla="*/ 28 w 61"/>
                        <a:gd name="T11" fmla="*/ 26 h 66"/>
                        <a:gd name="T12" fmla="*/ 38 w 61"/>
                        <a:gd name="T13" fmla="*/ 14 h 66"/>
                        <a:gd name="T14" fmla="*/ 44 w 61"/>
                        <a:gd name="T15" fmla="*/ 12 h 66"/>
                        <a:gd name="T16" fmla="*/ 44 w 61"/>
                        <a:gd name="T17" fmla="*/ 36 h 66"/>
                        <a:gd name="T18" fmla="*/ 34 w 61"/>
                        <a:gd name="T19" fmla="*/ 48 h 66"/>
                        <a:gd name="T20" fmla="*/ 50 w 61"/>
                        <a:gd name="T21" fmla="*/ 34 h 66"/>
                        <a:gd name="T22" fmla="*/ 56 w 61"/>
                        <a:gd name="T23" fmla="*/ 50 h 66"/>
                        <a:gd name="T24" fmla="*/ 46 w 61"/>
                        <a:gd name="T25" fmla="*/ 62 h 66"/>
                        <a:gd name="T26" fmla="*/ 40 w 61"/>
                        <a:gd name="T27" fmla="*/ 66 h 6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61"/>
                        <a:gd name="T43" fmla="*/ 0 h 66"/>
                        <a:gd name="T44" fmla="*/ 61 w 61"/>
                        <a:gd name="T45" fmla="*/ 66 h 66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61" h="66">
                          <a:moveTo>
                            <a:pt x="0" y="18"/>
                          </a:moveTo>
                          <a:cubicBezTo>
                            <a:pt x="10" y="11"/>
                            <a:pt x="20" y="7"/>
                            <a:pt x="30" y="0"/>
                          </a:cubicBezTo>
                          <a:cubicBezTo>
                            <a:pt x="40" y="7"/>
                            <a:pt x="37" y="14"/>
                            <a:pt x="28" y="20"/>
                          </a:cubicBezTo>
                          <a:cubicBezTo>
                            <a:pt x="25" y="24"/>
                            <a:pt x="23" y="28"/>
                            <a:pt x="20" y="32"/>
                          </a:cubicBezTo>
                          <a:cubicBezTo>
                            <a:pt x="19" y="34"/>
                            <a:pt x="17" y="36"/>
                            <a:pt x="16" y="38"/>
                          </a:cubicBezTo>
                          <a:cubicBezTo>
                            <a:pt x="13" y="43"/>
                            <a:pt x="24" y="30"/>
                            <a:pt x="28" y="26"/>
                          </a:cubicBezTo>
                          <a:cubicBezTo>
                            <a:pt x="32" y="22"/>
                            <a:pt x="34" y="17"/>
                            <a:pt x="38" y="14"/>
                          </a:cubicBezTo>
                          <a:cubicBezTo>
                            <a:pt x="40" y="13"/>
                            <a:pt x="42" y="13"/>
                            <a:pt x="44" y="12"/>
                          </a:cubicBezTo>
                          <a:cubicBezTo>
                            <a:pt x="49" y="19"/>
                            <a:pt x="49" y="28"/>
                            <a:pt x="44" y="36"/>
                          </a:cubicBezTo>
                          <a:cubicBezTo>
                            <a:pt x="41" y="40"/>
                            <a:pt x="34" y="48"/>
                            <a:pt x="34" y="48"/>
                          </a:cubicBezTo>
                          <a:cubicBezTo>
                            <a:pt x="38" y="42"/>
                            <a:pt x="50" y="34"/>
                            <a:pt x="50" y="34"/>
                          </a:cubicBezTo>
                          <a:cubicBezTo>
                            <a:pt x="58" y="37"/>
                            <a:pt x="61" y="42"/>
                            <a:pt x="56" y="50"/>
                          </a:cubicBezTo>
                          <a:cubicBezTo>
                            <a:pt x="53" y="55"/>
                            <a:pt x="50" y="58"/>
                            <a:pt x="46" y="62"/>
                          </a:cubicBezTo>
                          <a:cubicBezTo>
                            <a:pt x="44" y="64"/>
                            <a:pt x="40" y="66"/>
                            <a:pt x="40" y="66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50205" name="Freeform 315"/>
                    <p:cNvSpPr>
                      <a:spLocks/>
                    </p:cNvSpPr>
                    <p:nvPr/>
                  </p:nvSpPr>
                  <p:spPr bwMode="auto">
                    <a:xfrm>
                      <a:off x="4574" y="730"/>
                      <a:ext cx="44" cy="19"/>
                    </a:xfrm>
                    <a:custGeom>
                      <a:avLst/>
                      <a:gdLst>
                        <a:gd name="T0" fmla="*/ 0 w 44"/>
                        <a:gd name="T1" fmla="*/ 16 h 19"/>
                        <a:gd name="T2" fmla="*/ 18 w 44"/>
                        <a:gd name="T3" fmla="*/ 8 h 19"/>
                        <a:gd name="T4" fmla="*/ 30 w 44"/>
                        <a:gd name="T5" fmla="*/ 0 h 19"/>
                        <a:gd name="T6" fmla="*/ 40 w 44"/>
                        <a:gd name="T7" fmla="*/ 2 h 19"/>
                        <a:gd name="T8" fmla="*/ 44 w 44"/>
                        <a:gd name="T9" fmla="*/ 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19"/>
                        <a:gd name="T17" fmla="*/ 44 w 44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19">
                          <a:moveTo>
                            <a:pt x="0" y="16"/>
                          </a:moveTo>
                          <a:cubicBezTo>
                            <a:pt x="27" y="12"/>
                            <a:pt x="6" y="19"/>
                            <a:pt x="18" y="8"/>
                          </a:cubicBezTo>
                          <a:cubicBezTo>
                            <a:pt x="22" y="5"/>
                            <a:pt x="30" y="0"/>
                            <a:pt x="30" y="0"/>
                          </a:cubicBezTo>
                          <a:cubicBezTo>
                            <a:pt x="33" y="1"/>
                            <a:pt x="37" y="0"/>
                            <a:pt x="40" y="2"/>
                          </a:cubicBezTo>
                          <a:cubicBezTo>
                            <a:pt x="42" y="3"/>
                            <a:pt x="44" y="8"/>
                            <a:pt x="44" y="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</p:grpSp>
            </p:grpSp>
            <p:grpSp>
              <p:nvGrpSpPr>
                <p:cNvPr id="50191" name="Group 316"/>
                <p:cNvGrpSpPr>
                  <a:grpSpLocks/>
                </p:cNvGrpSpPr>
                <p:nvPr/>
              </p:nvGrpSpPr>
              <p:grpSpPr bwMode="auto">
                <a:xfrm flipH="1">
                  <a:off x="5376" y="672"/>
                  <a:ext cx="36" cy="347"/>
                  <a:chOff x="3663" y="1198"/>
                  <a:chExt cx="85" cy="554"/>
                </a:xfrm>
              </p:grpSpPr>
              <p:sp>
                <p:nvSpPr>
                  <p:cNvPr id="50192" name="Freeform 317"/>
                  <p:cNvSpPr>
                    <a:spLocks/>
                  </p:cNvSpPr>
                  <p:nvPr/>
                </p:nvSpPr>
                <p:spPr bwMode="auto">
                  <a:xfrm>
                    <a:off x="3667" y="1198"/>
                    <a:ext cx="57" cy="69"/>
                  </a:xfrm>
                  <a:custGeom>
                    <a:avLst/>
                    <a:gdLst>
                      <a:gd name="T0" fmla="*/ 16 w 57"/>
                      <a:gd name="T1" fmla="*/ 0 h 69"/>
                      <a:gd name="T2" fmla="*/ 0 w 57"/>
                      <a:gd name="T3" fmla="*/ 27 h 69"/>
                      <a:gd name="T4" fmla="*/ 10 w 57"/>
                      <a:gd name="T5" fmla="*/ 69 h 69"/>
                      <a:gd name="T6" fmla="*/ 50 w 57"/>
                      <a:gd name="T7" fmla="*/ 65 h 69"/>
                      <a:gd name="T8" fmla="*/ 57 w 57"/>
                      <a:gd name="T9" fmla="*/ 34 h 69"/>
                      <a:gd name="T10" fmla="*/ 45 w 57"/>
                      <a:gd name="T11" fmla="*/ 14 h 69"/>
                      <a:gd name="T12" fmla="*/ 16 w 57"/>
                      <a:gd name="T13" fmla="*/ 0 h 6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57"/>
                      <a:gd name="T22" fmla="*/ 0 h 69"/>
                      <a:gd name="T23" fmla="*/ 57 w 57"/>
                      <a:gd name="T24" fmla="*/ 69 h 6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57" h="69">
                        <a:moveTo>
                          <a:pt x="16" y="0"/>
                        </a:moveTo>
                        <a:lnTo>
                          <a:pt x="0" y="27"/>
                        </a:lnTo>
                        <a:lnTo>
                          <a:pt x="10" y="69"/>
                        </a:lnTo>
                        <a:lnTo>
                          <a:pt x="50" y="65"/>
                        </a:lnTo>
                        <a:lnTo>
                          <a:pt x="57" y="34"/>
                        </a:lnTo>
                        <a:lnTo>
                          <a:pt x="45" y="14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50193" name="Freeform 318"/>
                  <p:cNvSpPr>
                    <a:spLocks/>
                  </p:cNvSpPr>
                  <p:nvPr/>
                </p:nvSpPr>
                <p:spPr bwMode="auto">
                  <a:xfrm>
                    <a:off x="3663" y="1262"/>
                    <a:ext cx="85" cy="490"/>
                  </a:xfrm>
                  <a:custGeom>
                    <a:avLst/>
                    <a:gdLst>
                      <a:gd name="T0" fmla="*/ 14 w 85"/>
                      <a:gd name="T1" fmla="*/ 5 h 490"/>
                      <a:gd name="T2" fmla="*/ 54 w 85"/>
                      <a:gd name="T3" fmla="*/ 0 h 490"/>
                      <a:gd name="T4" fmla="*/ 72 w 85"/>
                      <a:gd name="T5" fmla="*/ 72 h 490"/>
                      <a:gd name="T6" fmla="*/ 63 w 85"/>
                      <a:gd name="T7" fmla="*/ 330 h 490"/>
                      <a:gd name="T8" fmla="*/ 85 w 85"/>
                      <a:gd name="T9" fmla="*/ 490 h 490"/>
                      <a:gd name="T10" fmla="*/ 20 w 85"/>
                      <a:gd name="T11" fmla="*/ 314 h 490"/>
                      <a:gd name="T12" fmla="*/ 0 w 85"/>
                      <a:gd name="T13" fmla="*/ 80 h 490"/>
                      <a:gd name="T14" fmla="*/ 14 w 85"/>
                      <a:gd name="T15" fmla="*/ 5 h 4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85"/>
                      <a:gd name="T25" fmla="*/ 0 h 490"/>
                      <a:gd name="T26" fmla="*/ 85 w 85"/>
                      <a:gd name="T27" fmla="*/ 490 h 4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85" h="490">
                        <a:moveTo>
                          <a:pt x="14" y="5"/>
                        </a:moveTo>
                        <a:lnTo>
                          <a:pt x="54" y="0"/>
                        </a:lnTo>
                        <a:lnTo>
                          <a:pt x="72" y="72"/>
                        </a:lnTo>
                        <a:lnTo>
                          <a:pt x="63" y="330"/>
                        </a:lnTo>
                        <a:lnTo>
                          <a:pt x="85" y="490"/>
                        </a:lnTo>
                        <a:lnTo>
                          <a:pt x="20" y="314"/>
                        </a:lnTo>
                        <a:lnTo>
                          <a:pt x="0" y="80"/>
                        </a:lnTo>
                        <a:lnTo>
                          <a:pt x="14" y="5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</p:grpSp>
          <p:sp>
            <p:nvSpPr>
              <p:cNvPr id="50189" name="Freeform 319"/>
              <p:cNvSpPr>
                <a:spLocks/>
              </p:cNvSpPr>
              <p:nvPr/>
            </p:nvSpPr>
            <p:spPr bwMode="auto">
              <a:xfrm rot="-2826877">
                <a:off x="4631" y="745"/>
                <a:ext cx="95" cy="142"/>
              </a:xfrm>
              <a:custGeom>
                <a:avLst/>
                <a:gdLst>
                  <a:gd name="T0" fmla="*/ 34 w 109"/>
                  <a:gd name="T1" fmla="*/ 0 h 196"/>
                  <a:gd name="T2" fmla="*/ 34 w 109"/>
                  <a:gd name="T3" fmla="*/ 52 h 196"/>
                  <a:gd name="T4" fmla="*/ 4 w 109"/>
                  <a:gd name="T5" fmla="*/ 75 h 196"/>
                  <a:gd name="T6" fmla="*/ 6 w 109"/>
                  <a:gd name="T7" fmla="*/ 122 h 196"/>
                  <a:gd name="T8" fmla="*/ 24 w 109"/>
                  <a:gd name="T9" fmla="*/ 132 h 196"/>
                  <a:gd name="T10" fmla="*/ 50 w 109"/>
                  <a:gd name="T11" fmla="*/ 142 h 196"/>
                  <a:gd name="T12" fmla="*/ 74 w 109"/>
                  <a:gd name="T13" fmla="*/ 135 h 196"/>
                  <a:gd name="T14" fmla="*/ 90 w 109"/>
                  <a:gd name="T15" fmla="*/ 104 h 196"/>
                  <a:gd name="T16" fmla="*/ 20 w 109"/>
                  <a:gd name="T17" fmla="*/ 52 h 196"/>
                  <a:gd name="T18" fmla="*/ 41 w 109"/>
                  <a:gd name="T19" fmla="*/ 46 h 196"/>
                  <a:gd name="T20" fmla="*/ 83 w 109"/>
                  <a:gd name="T21" fmla="*/ 70 h 196"/>
                  <a:gd name="T22" fmla="*/ 64 w 109"/>
                  <a:gd name="T23" fmla="*/ 142 h 196"/>
                  <a:gd name="T24" fmla="*/ 55 w 109"/>
                  <a:gd name="T25" fmla="*/ 133 h 196"/>
                  <a:gd name="T26" fmla="*/ 76 w 109"/>
                  <a:gd name="T27" fmla="*/ 114 h 196"/>
                  <a:gd name="T28" fmla="*/ 78 w 109"/>
                  <a:gd name="T29" fmla="*/ 96 h 196"/>
                  <a:gd name="T30" fmla="*/ 71 w 109"/>
                  <a:gd name="T31" fmla="*/ 75 h 196"/>
                  <a:gd name="T32" fmla="*/ 62 w 109"/>
                  <a:gd name="T33" fmla="*/ 65 h 196"/>
                  <a:gd name="T34" fmla="*/ 41 w 109"/>
                  <a:gd name="T35" fmla="*/ 52 h 196"/>
                  <a:gd name="T36" fmla="*/ 34 w 109"/>
                  <a:gd name="T37" fmla="*/ 0 h 1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9"/>
                  <a:gd name="T58" fmla="*/ 0 h 196"/>
                  <a:gd name="T59" fmla="*/ 109 w 109"/>
                  <a:gd name="T60" fmla="*/ 196 h 19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9" h="196">
                    <a:moveTo>
                      <a:pt x="39" y="0"/>
                    </a:moveTo>
                    <a:cubicBezTo>
                      <a:pt x="54" y="44"/>
                      <a:pt x="24" y="28"/>
                      <a:pt x="39" y="72"/>
                    </a:cubicBezTo>
                    <a:cubicBezTo>
                      <a:pt x="33" y="89"/>
                      <a:pt x="10" y="88"/>
                      <a:pt x="5" y="104"/>
                    </a:cubicBezTo>
                    <a:cubicBezTo>
                      <a:pt x="0" y="120"/>
                      <a:pt x="3" y="155"/>
                      <a:pt x="7" y="168"/>
                    </a:cubicBezTo>
                    <a:cubicBezTo>
                      <a:pt x="9" y="176"/>
                      <a:pt x="20" y="177"/>
                      <a:pt x="27" y="182"/>
                    </a:cubicBezTo>
                    <a:cubicBezTo>
                      <a:pt x="41" y="192"/>
                      <a:pt x="57" y="196"/>
                      <a:pt x="57" y="196"/>
                    </a:cubicBezTo>
                    <a:cubicBezTo>
                      <a:pt x="65" y="191"/>
                      <a:pt x="80" y="194"/>
                      <a:pt x="85" y="186"/>
                    </a:cubicBezTo>
                    <a:cubicBezTo>
                      <a:pt x="94" y="172"/>
                      <a:pt x="103" y="144"/>
                      <a:pt x="103" y="144"/>
                    </a:cubicBezTo>
                    <a:cubicBezTo>
                      <a:pt x="88" y="84"/>
                      <a:pt x="80" y="86"/>
                      <a:pt x="23" y="72"/>
                    </a:cubicBezTo>
                    <a:cubicBezTo>
                      <a:pt x="31" y="69"/>
                      <a:pt x="39" y="61"/>
                      <a:pt x="47" y="64"/>
                    </a:cubicBezTo>
                    <a:cubicBezTo>
                      <a:pt x="65" y="70"/>
                      <a:pt x="95" y="96"/>
                      <a:pt x="95" y="96"/>
                    </a:cubicBezTo>
                    <a:cubicBezTo>
                      <a:pt x="109" y="137"/>
                      <a:pt x="97" y="160"/>
                      <a:pt x="73" y="196"/>
                    </a:cubicBezTo>
                    <a:cubicBezTo>
                      <a:pt x="68" y="188"/>
                      <a:pt x="63" y="194"/>
                      <a:pt x="63" y="184"/>
                    </a:cubicBezTo>
                    <a:cubicBezTo>
                      <a:pt x="63" y="177"/>
                      <a:pt x="84" y="166"/>
                      <a:pt x="87" y="158"/>
                    </a:cubicBezTo>
                    <a:cubicBezTo>
                      <a:pt x="91" y="149"/>
                      <a:pt x="90" y="141"/>
                      <a:pt x="89" y="132"/>
                    </a:cubicBezTo>
                    <a:cubicBezTo>
                      <a:pt x="87" y="123"/>
                      <a:pt x="85" y="110"/>
                      <a:pt x="81" y="104"/>
                    </a:cubicBezTo>
                    <a:cubicBezTo>
                      <a:pt x="78" y="97"/>
                      <a:pt x="77" y="95"/>
                      <a:pt x="71" y="90"/>
                    </a:cubicBezTo>
                    <a:cubicBezTo>
                      <a:pt x="67" y="81"/>
                      <a:pt x="51" y="81"/>
                      <a:pt x="47" y="72"/>
                    </a:cubicBezTo>
                    <a:cubicBezTo>
                      <a:pt x="38" y="52"/>
                      <a:pt x="39" y="23"/>
                      <a:pt x="39" y="0"/>
                    </a:cubicBezTo>
                    <a:close/>
                  </a:path>
                </a:pathLst>
              </a:custGeom>
              <a:noFill/>
              <a:ln w="28575" cmpd="sng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93504" name="AutoShape 320"/>
          <p:cNvSpPr>
            <a:spLocks/>
          </p:cNvSpPr>
          <p:nvPr/>
        </p:nvSpPr>
        <p:spPr bwMode="auto">
          <a:xfrm>
            <a:off x="5072066" y="2143116"/>
            <a:ext cx="287338" cy="1657350"/>
          </a:xfrm>
          <a:prstGeom prst="rightBrace">
            <a:avLst>
              <a:gd name="adj1" fmla="val 4806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93505" name="Text Box 321"/>
          <p:cNvSpPr txBox="1">
            <a:spLocks noChangeArrowheads="1"/>
          </p:cNvSpPr>
          <p:nvPr/>
        </p:nvSpPr>
        <p:spPr bwMode="auto">
          <a:xfrm>
            <a:off x="5500694" y="2643182"/>
            <a:ext cx="16557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dirty="0">
                <a:latin typeface="Times New Roman" pitchFamily="18" charset="0"/>
              </a:rPr>
              <a:t>bírság</a:t>
            </a:r>
          </a:p>
        </p:txBody>
      </p:sp>
      <p:sp>
        <p:nvSpPr>
          <p:cNvPr id="322" name="Szövegdoboz 321"/>
          <p:cNvSpPr txBox="1"/>
          <p:nvPr/>
        </p:nvSpPr>
        <p:spPr>
          <a:xfrm>
            <a:off x="1285852" y="3929066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u="sng" dirty="0" smtClean="0">
                <a:latin typeface="Times New Roman" pitchFamily="18" charset="0"/>
                <a:cs typeface="Times New Roman" pitchFamily="18" charset="0"/>
              </a:rPr>
              <a:t>Adóbírság: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adóhiány 100, vagy 200 %-a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3" name="Szövegdoboz 322"/>
          <p:cNvSpPr txBox="1"/>
          <p:nvPr/>
        </p:nvSpPr>
        <p:spPr>
          <a:xfrm>
            <a:off x="1285852" y="4429132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u="sng" dirty="0" smtClean="0">
                <a:latin typeface="Times New Roman" pitchFamily="18" charset="0"/>
                <a:cs typeface="Times New Roman" pitchFamily="18" charset="0"/>
              </a:rPr>
              <a:t>Jövedéki bírság: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bírságalap kétszerese vagy  ötszöröse, de legalább 30 ezer, vagy 150 ezer vagy 200 ezer forint.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4" name="Szövegdoboz 323"/>
          <p:cNvSpPr txBox="1"/>
          <p:nvPr/>
        </p:nvSpPr>
        <p:spPr>
          <a:xfrm>
            <a:off x="1297284" y="5271784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u="sng" dirty="0" smtClean="0">
                <a:latin typeface="Times New Roman" pitchFamily="18" charset="0"/>
                <a:cs typeface="Times New Roman" pitchFamily="18" charset="0"/>
              </a:rPr>
              <a:t>Mulasztási bírság: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100 ezer, vagy 300 ezer, vagy 600 ezer forintig.  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9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>
                <a:latin typeface="Times New Roman" pitchFamily="18" charset="0"/>
              </a:rPr>
              <a:t>Intézkedések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000250"/>
            <a:ext cx="7992566" cy="3444875"/>
          </a:xfrm>
        </p:spPr>
        <p:txBody>
          <a:bodyPr>
            <a:normAutofit fontScale="92500"/>
          </a:bodyPr>
          <a:lstStyle/>
          <a:p>
            <a:pPr marL="533400" indent="-533400" algn="ctr" eaLnBrk="1" hangingPunct="1">
              <a:buFont typeface="Wingdings" pitchFamily="2" charset="2"/>
              <a:buChar char="Ø"/>
            </a:pPr>
            <a:r>
              <a:rPr lang="hu-HU" sz="2800" b="1" dirty="0" smtClean="0">
                <a:latin typeface="Times New Roman" pitchFamily="18" charset="0"/>
              </a:rPr>
              <a:t>Lefoglalás </a:t>
            </a:r>
            <a:r>
              <a:rPr lang="hu-HU" sz="2400" dirty="0" smtClean="0">
                <a:latin typeface="Times New Roman" pitchFamily="18" charset="0"/>
              </a:rPr>
              <a:t>(tárgyi bizonyítási eszköz, végzés)</a:t>
            </a:r>
          </a:p>
          <a:p>
            <a:pPr marL="533400" indent="-533400" algn="ctr" eaLnBrk="1" hangingPunct="1">
              <a:buFont typeface="Wingdings" pitchFamily="2" charset="2"/>
              <a:buChar char="Ø"/>
            </a:pPr>
            <a:endParaRPr lang="hu-HU" sz="2800" dirty="0" smtClean="0">
              <a:latin typeface="Times New Roman" pitchFamily="18" charset="0"/>
            </a:endParaRPr>
          </a:p>
          <a:p>
            <a:pPr marL="533400" indent="-533400" algn="ctr" eaLnBrk="1" hangingPunct="1">
              <a:buFont typeface="Wingdings" pitchFamily="2" charset="2"/>
              <a:buChar char="Ø"/>
            </a:pPr>
            <a:endParaRPr lang="hu-HU" sz="2800" dirty="0" smtClean="0">
              <a:latin typeface="Times New Roman" pitchFamily="18" charset="0"/>
            </a:endParaRPr>
          </a:p>
          <a:p>
            <a:pPr marL="533400" indent="-533400" algn="ctr" eaLnBrk="1" hangingPunct="1">
              <a:buFont typeface="Wingdings" pitchFamily="2" charset="2"/>
              <a:buChar char="Ø"/>
            </a:pPr>
            <a:r>
              <a:rPr lang="hu-HU" sz="2800" b="1" dirty="0" smtClean="0">
                <a:latin typeface="Times New Roman" pitchFamily="18" charset="0"/>
              </a:rPr>
              <a:t>Elkobzás</a:t>
            </a:r>
            <a:r>
              <a:rPr lang="hu-HU" sz="2800" dirty="0" smtClean="0">
                <a:latin typeface="Times New Roman" pitchFamily="18" charset="0"/>
              </a:rPr>
              <a:t> </a:t>
            </a:r>
            <a:r>
              <a:rPr lang="hu-HU" sz="2400" dirty="0" smtClean="0">
                <a:latin typeface="Times New Roman" pitchFamily="18" charset="0"/>
              </a:rPr>
              <a:t>(adózás alól elvont termék, egyéb eszköz, határozat)</a:t>
            </a:r>
          </a:p>
          <a:p>
            <a:pPr marL="533400" indent="-533400" algn="ctr" eaLnBrk="1" hangingPunct="1">
              <a:buFont typeface="Wingdings" pitchFamily="2" charset="2"/>
              <a:buChar char="Ø"/>
            </a:pPr>
            <a:endParaRPr lang="hu-HU" sz="2800" dirty="0" smtClean="0">
              <a:latin typeface="Times New Roman" pitchFamily="18" charset="0"/>
            </a:endParaRPr>
          </a:p>
          <a:p>
            <a:pPr marL="533400" indent="-533400" algn="ctr" eaLnBrk="1" hangingPunct="1">
              <a:buFont typeface="Wingdings" pitchFamily="2" charset="2"/>
              <a:buChar char="Ø"/>
            </a:pPr>
            <a:endParaRPr lang="hu-HU" sz="2800" dirty="0" smtClean="0">
              <a:latin typeface="Times New Roman" pitchFamily="18" charset="0"/>
            </a:endParaRPr>
          </a:p>
          <a:p>
            <a:pPr marL="533400" indent="-533400" algn="ctr" eaLnBrk="1" hangingPunct="1">
              <a:buFont typeface="Wingdings" pitchFamily="2" charset="2"/>
              <a:buChar char="Ø"/>
            </a:pPr>
            <a:r>
              <a:rPr lang="hu-HU" sz="2800" b="1" dirty="0" smtClean="0">
                <a:latin typeface="Times New Roman" pitchFamily="18" charset="0"/>
              </a:rPr>
              <a:t>Üzlet zárás</a:t>
            </a:r>
          </a:p>
        </p:txBody>
      </p:sp>
      <p:pic>
        <p:nvPicPr>
          <p:cNvPr id="94218" name="Picture 10" descr="zárá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45501" y="5193220"/>
            <a:ext cx="1782662" cy="1229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4212" name="Line 4"/>
          <p:cNvSpPr>
            <a:spLocks noChangeShapeType="1"/>
          </p:cNvSpPr>
          <p:nvPr/>
        </p:nvSpPr>
        <p:spPr bwMode="auto">
          <a:xfrm>
            <a:off x="4611088" y="5262018"/>
            <a:ext cx="0" cy="85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4213" name="Line 5"/>
          <p:cNvSpPr>
            <a:spLocks noChangeShapeType="1"/>
          </p:cNvSpPr>
          <p:nvPr/>
        </p:nvSpPr>
        <p:spPr bwMode="auto">
          <a:xfrm>
            <a:off x="5275543" y="5233501"/>
            <a:ext cx="612255" cy="7804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4214" name="Line 6"/>
          <p:cNvSpPr>
            <a:spLocks noChangeShapeType="1"/>
          </p:cNvSpPr>
          <p:nvPr/>
        </p:nvSpPr>
        <p:spPr bwMode="auto">
          <a:xfrm flipH="1">
            <a:off x="3313890" y="5262018"/>
            <a:ext cx="611881" cy="70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2647567" y="5967093"/>
            <a:ext cx="138334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dirty="0">
                <a:latin typeface="Times New Roman" pitchFamily="18" charset="0"/>
              </a:rPr>
              <a:t>12 napra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4030916" y="5992607"/>
            <a:ext cx="147870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dirty="0">
                <a:latin typeface="Times New Roman" pitchFamily="18" charset="0"/>
              </a:rPr>
              <a:t>30 napra</a:t>
            </a: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5581671" y="5992607"/>
            <a:ext cx="129614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dirty="0">
                <a:latin typeface="Times New Roman" pitchFamily="18" charset="0"/>
              </a:rPr>
              <a:t>60 napra</a:t>
            </a:r>
          </a:p>
        </p:txBody>
      </p:sp>
      <p:pic>
        <p:nvPicPr>
          <p:cNvPr id="94220" name="Picture 12" descr="1129194246[1]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7092950" y="188913"/>
            <a:ext cx="1111250" cy="1511300"/>
          </a:xfrm>
          <a:noFill/>
        </p:spPr>
      </p:pic>
      <p:pic>
        <p:nvPicPr>
          <p:cNvPr id="94222" name="Picture 14" descr="1129194246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88913"/>
            <a:ext cx="11112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096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Egyéb ellenőrzési szempontok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5613" y="1598613"/>
            <a:ext cx="8226425" cy="5045097"/>
          </a:xfrm>
        </p:spPr>
        <p:txBody>
          <a:bodyPr/>
          <a:lstStyle/>
          <a:p>
            <a:pPr lvl="0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próbavásárlással egybekötött számla- és nyugtaadási kötelezettség ellenőrzése,</a:t>
            </a:r>
          </a:p>
          <a:p>
            <a:pPr lvl="0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az ellenőrzött üzlethelyiségben talált árukészlet – részleges, vagy teljes leltározása útján – származásának igazolására szolgáló okmányok meglétének ellenőrzése, illetve</a:t>
            </a:r>
          </a:p>
          <a:p>
            <a:pPr lvl="0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az üzletben, vendéglátó ipari egységekben foglalkoztatott személyek társadalombiztosítási bejelentési kötelezettség ellenőrzése,</a:t>
            </a:r>
          </a:p>
          <a:p>
            <a:pPr lvl="0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üzletek működési rendjének ellenőrzése,</a:t>
            </a:r>
          </a:p>
          <a:p>
            <a:pPr lvl="0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árfeltüntetés és árfelszámítás ellenőrzése,</a:t>
            </a:r>
          </a:p>
          <a:p>
            <a:pPr lvl="0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szavatossággal, jótállással kapcsolatos ellenőrzések, </a:t>
            </a:r>
          </a:p>
          <a:p>
            <a:pPr lvl="0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nyerőgépek ellenőrzése.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725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Egyéb ellenőrzések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5612" y="1598613"/>
            <a:ext cx="8436867" cy="13263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fiatalkorúak dohányzásának visszaszorításáról és a dohánytermékek kiskereskedelméről szóló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2012. évi CXXXIV.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törvény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szerinti ellenőrzések: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95536" y="3068960"/>
            <a:ext cx="8568952" cy="331236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Engedélyezési feltételek betartása </a:t>
            </a:r>
            <a:r>
              <a:rPr lang="hu-H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(tárgyi feltételek, nyitva ta</a:t>
            </a:r>
            <a:r>
              <a:rPr lang="hu-H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rtás, stb</a:t>
            </a:r>
            <a:r>
              <a:rPr lang="hu-H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Forgalmazási szabályok betartása </a:t>
            </a:r>
            <a:r>
              <a:rPr lang="hu-H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(készleten lévő termékek kihelyezése)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Fiatalkorúak kiszolgálása </a:t>
            </a:r>
            <a:r>
              <a:rPr lang="hu-H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 éven aluli személyt nem lehet kiszolgálni, és az üzlethelyiségben sem tartózkodhat.)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Készlet ellenőrzés, nyilvántartás vezetés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 kiskereskedőnek a termékkészletéről nyilvántartás kell vezetnie)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W:\kozos\gif-ek\trafik_log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56" b="97778" l="3556" r="9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2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6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„Trafiktörvénnyel” kapcsolatos szankciók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67544" y="1844824"/>
            <a:ext cx="8436867" cy="750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Bírság a kiskereskedővel szemben: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403648" y="2564904"/>
            <a:ext cx="5256584" cy="5760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ezer forinttól 10 millió forintig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Kanyar felfelé 4"/>
          <p:cNvSpPr/>
          <p:nvPr/>
        </p:nvSpPr>
        <p:spPr>
          <a:xfrm rot="5400000">
            <a:off x="3599892" y="3032956"/>
            <a:ext cx="576064" cy="50405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Kanyar felfelé 5"/>
          <p:cNvSpPr/>
          <p:nvPr/>
        </p:nvSpPr>
        <p:spPr>
          <a:xfrm rot="5400000">
            <a:off x="827572" y="2420888"/>
            <a:ext cx="648072" cy="50405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artalom helye 3"/>
          <p:cNvSpPr txBox="1">
            <a:spLocks/>
          </p:cNvSpPr>
          <p:nvPr/>
        </p:nvSpPr>
        <p:spPr>
          <a:xfrm>
            <a:off x="4184340" y="3212976"/>
            <a:ext cx="4852156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u-H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Jogszabályban meghatározott kötelezettségek megszegése miatt.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 helye 2"/>
          <p:cNvSpPr txBox="1">
            <a:spLocks/>
          </p:cNvSpPr>
          <p:nvPr/>
        </p:nvSpPr>
        <p:spPr>
          <a:xfrm>
            <a:off x="467544" y="3933056"/>
            <a:ext cx="8436867" cy="750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Bírság a jogellenes kereskedővel szemben: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Kanyar felfelé 8"/>
          <p:cNvSpPr/>
          <p:nvPr/>
        </p:nvSpPr>
        <p:spPr>
          <a:xfrm rot="5400000">
            <a:off x="819247" y="4581128"/>
            <a:ext cx="648072" cy="50405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artalom helye 3"/>
          <p:cNvSpPr txBox="1">
            <a:spLocks/>
          </p:cNvSpPr>
          <p:nvPr/>
        </p:nvSpPr>
        <p:spPr>
          <a:xfrm>
            <a:off x="1403636" y="4725144"/>
            <a:ext cx="5256584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millió forinttól 500 millió forintig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Kanyar felfelé 10"/>
          <p:cNvSpPr/>
          <p:nvPr/>
        </p:nvSpPr>
        <p:spPr>
          <a:xfrm rot="5400000">
            <a:off x="3542350" y="5193196"/>
            <a:ext cx="576064" cy="50405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artalom helye 3"/>
          <p:cNvSpPr txBox="1">
            <a:spLocks/>
          </p:cNvSpPr>
          <p:nvPr/>
        </p:nvSpPr>
        <p:spPr>
          <a:xfrm>
            <a:off x="4124263" y="5445224"/>
            <a:ext cx="4780148" cy="394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Engedély nélküli üzletszerű értékesítés miatt.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1857388"/>
          </a:xfrm>
          <a:noFill/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u-H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megtisztelő figyelmet!</a:t>
            </a:r>
            <a:endParaRPr lang="hu-H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>
                <a:latin typeface="Times New Roman" pitchFamily="18" charset="0"/>
              </a:rPr>
              <a:t>Jövedéki termékek meghatározása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u-HU" sz="2400" dirty="0" smtClean="0">
                <a:latin typeface="Times New Roman" pitchFamily="18" charset="0"/>
              </a:rPr>
              <a:t>A </a:t>
            </a:r>
            <a:r>
              <a:rPr lang="hu-HU" sz="2400" dirty="0" err="1" smtClean="0">
                <a:latin typeface="Times New Roman" pitchFamily="18" charset="0"/>
              </a:rPr>
              <a:t>Jöt</a:t>
            </a:r>
            <a:r>
              <a:rPr lang="hu-HU" sz="2400" dirty="0" smtClean="0">
                <a:latin typeface="Times New Roman" pitchFamily="18" charset="0"/>
              </a:rPr>
              <a:t>. tárgyi hatálya alá az alábbi jövedéki termékek tartoznak:</a:t>
            </a:r>
          </a:p>
          <a:p>
            <a:pPr eaLnBrk="1" hangingPunct="1">
              <a:defRPr/>
            </a:pPr>
            <a:endParaRPr lang="hu-HU" sz="2400" dirty="0" smtClean="0">
              <a:latin typeface="Times New Roman" pitchFamily="18" charset="0"/>
            </a:endParaRPr>
          </a:p>
          <a:p>
            <a:pPr lvl="4" eaLnBrk="1" hangingPunct="1">
              <a:buFont typeface="Wingdings" pitchFamily="2" charset="2"/>
              <a:buChar char="Ø"/>
              <a:defRPr/>
            </a:pPr>
            <a:r>
              <a:rPr lang="hu-HU" sz="2400" dirty="0" smtClean="0">
                <a:latin typeface="Times New Roman" pitchFamily="18" charset="0"/>
              </a:rPr>
              <a:t>Ásványolaj</a:t>
            </a:r>
          </a:p>
          <a:p>
            <a:pPr lvl="4" eaLnBrk="1" hangingPunct="1">
              <a:buFont typeface="Wingdings" pitchFamily="2" charset="2"/>
              <a:buChar char="Ø"/>
              <a:defRPr/>
            </a:pPr>
            <a:r>
              <a:rPr lang="hu-HU" sz="2400" dirty="0" smtClean="0">
                <a:latin typeface="Times New Roman" pitchFamily="18" charset="0"/>
              </a:rPr>
              <a:t>Alkoholtermék</a:t>
            </a:r>
          </a:p>
          <a:p>
            <a:pPr lvl="4" eaLnBrk="1" hangingPunct="1">
              <a:buFont typeface="Wingdings" pitchFamily="2" charset="2"/>
              <a:buChar char="Ø"/>
              <a:defRPr/>
            </a:pPr>
            <a:r>
              <a:rPr lang="hu-HU" sz="2400" dirty="0" smtClean="0">
                <a:latin typeface="Times New Roman" pitchFamily="18" charset="0"/>
              </a:rPr>
              <a:t>Sör</a:t>
            </a:r>
          </a:p>
          <a:p>
            <a:pPr lvl="4" eaLnBrk="1" hangingPunct="1">
              <a:buFont typeface="Wingdings" pitchFamily="2" charset="2"/>
              <a:buChar char="Ø"/>
              <a:defRPr/>
            </a:pPr>
            <a:r>
              <a:rPr lang="hu-HU" sz="2400" dirty="0" smtClean="0">
                <a:latin typeface="Times New Roman" pitchFamily="18" charset="0"/>
              </a:rPr>
              <a:t>Bor</a:t>
            </a:r>
          </a:p>
          <a:p>
            <a:pPr lvl="4" eaLnBrk="1" hangingPunct="1">
              <a:buFont typeface="Wingdings" pitchFamily="2" charset="2"/>
              <a:buChar char="Ø"/>
              <a:defRPr/>
            </a:pPr>
            <a:r>
              <a:rPr lang="hu-HU" sz="2400" dirty="0" smtClean="0">
                <a:latin typeface="Times New Roman" pitchFamily="18" charset="0"/>
              </a:rPr>
              <a:t>Pezsgő</a:t>
            </a:r>
          </a:p>
          <a:p>
            <a:pPr lvl="4" eaLnBrk="1" hangingPunct="1">
              <a:buFont typeface="Wingdings" pitchFamily="2" charset="2"/>
              <a:buChar char="Ø"/>
              <a:defRPr/>
            </a:pPr>
            <a:r>
              <a:rPr lang="hu-HU" sz="2400" dirty="0" smtClean="0">
                <a:latin typeface="Times New Roman" pitchFamily="18" charset="0"/>
              </a:rPr>
              <a:t>Köztes alkoholtermék</a:t>
            </a:r>
          </a:p>
          <a:p>
            <a:pPr lvl="4" eaLnBrk="1" hangingPunct="1">
              <a:buFont typeface="Wingdings" pitchFamily="2" charset="2"/>
              <a:buChar char="Ø"/>
              <a:defRPr/>
            </a:pPr>
            <a:r>
              <a:rPr lang="hu-HU" sz="2400" dirty="0" smtClean="0">
                <a:latin typeface="Times New Roman" pitchFamily="18" charset="0"/>
              </a:rPr>
              <a:t>Dohánygyártmány</a:t>
            </a:r>
          </a:p>
          <a:p>
            <a:pPr lvl="1" eaLnBrk="1" hangingPunct="1">
              <a:defRPr/>
            </a:pPr>
            <a:endParaRPr lang="hu-HU" sz="2400" dirty="0" smtClean="0">
              <a:latin typeface="Times New Roman" pitchFamily="18" charset="0"/>
            </a:endParaRPr>
          </a:p>
        </p:txBody>
      </p:sp>
      <p:pic>
        <p:nvPicPr>
          <p:cNvPr id="16390" name="Picture 6" descr="olaj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81" b="99160" l="10000" r="97778">
                        <a14:foregroundMark x1="42222" y1="48739" x2="48889" y2="48739"/>
                        <a14:foregroundMark x1="56667" y1="47899" x2="56667" y2="52101"/>
                        <a14:foregroundMark x1="63333" y1="49580" x2="64444" y2="5462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16463" y="2205038"/>
            <a:ext cx="652462" cy="86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1" name="Picture 7" descr="pálin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2708275"/>
            <a:ext cx="1366838" cy="90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2" name="Picture 8" descr="beer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3" y="3284538"/>
            <a:ext cx="3540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DORST003[1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450" y="3716338"/>
            <a:ext cx="8096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pezsgo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769061">
            <a:off x="5687219" y="2601119"/>
            <a:ext cx="8636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 descr="martin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4213" y="4724400"/>
            <a:ext cx="1335087" cy="151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6" name="Picture 12" descr="cigisbox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725" y="5445125"/>
            <a:ext cx="2016125" cy="1125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Kép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 b="1" smtClean="0">
                <a:latin typeface="Times New Roman" pitchFamily="18" charset="0"/>
              </a:rPr>
              <a:t>Ásványolaj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hu-HU" smtClean="0">
                <a:latin typeface="Times New Roman" pitchFamily="18" charset="0"/>
              </a:rPr>
              <a:t>Csoportosítása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H="1">
            <a:off x="1835150" y="2349500"/>
            <a:ext cx="1800225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5435600" y="2349500"/>
            <a:ext cx="165735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55650" y="3213100"/>
            <a:ext cx="280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>
                <a:latin typeface="Times New Roman" pitchFamily="18" charset="0"/>
              </a:rPr>
              <a:t>Ellenőrzött ásványolaj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292725" y="3213100"/>
            <a:ext cx="345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>
                <a:latin typeface="Times New Roman" pitchFamily="18" charset="0"/>
              </a:rPr>
              <a:t>Nem ellenőrzött ásványolaj</a:t>
            </a:r>
          </a:p>
        </p:txBody>
      </p:sp>
      <p:pic>
        <p:nvPicPr>
          <p:cNvPr id="17419" name="Picture 11" descr="olajfur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404813"/>
            <a:ext cx="1143000" cy="85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20" name="Picture 12" descr="olaj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81" b="98319" l="10000" r="90000">
                        <a14:foregroundMark x1="45556" y1="47059" x2="50000" y2="52101"/>
                        <a14:foregroundMark x1="55556" y1="47059" x2="55556" y2="54622"/>
                        <a14:foregroundMark x1="64444" y1="47899" x2="64444" y2="5546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8572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AutoShape 13"/>
          <p:cNvSpPr>
            <a:spLocks noChangeArrowheads="1"/>
          </p:cNvSpPr>
          <p:nvPr/>
        </p:nvSpPr>
        <p:spPr bwMode="auto">
          <a:xfrm>
            <a:off x="2339975" y="3644900"/>
            <a:ext cx="215900" cy="576263"/>
          </a:xfrm>
          <a:prstGeom prst="down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>
            <a:off x="6084888" y="3644900"/>
            <a:ext cx="215900" cy="576263"/>
          </a:xfrm>
          <a:prstGeom prst="down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2051050" y="4365625"/>
            <a:ext cx="15843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hu-HU">
                <a:latin typeface="Times New Roman" pitchFamily="18" charset="0"/>
              </a:rPr>
              <a:t>benzin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hu-HU">
                <a:latin typeface="Times New Roman" pitchFamily="18" charset="0"/>
              </a:rPr>
              <a:t>gázolaj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5435600" y="4292600"/>
            <a:ext cx="172878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hu-HU">
                <a:latin typeface="Times New Roman" pitchFamily="18" charset="0"/>
              </a:rPr>
              <a:t>motorolaj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hu-HU">
                <a:latin typeface="Times New Roman" pitchFamily="18" charset="0"/>
              </a:rPr>
              <a:t>adalékanyag</a:t>
            </a:r>
          </a:p>
        </p:txBody>
      </p:sp>
      <p:pic>
        <p:nvPicPr>
          <p:cNvPr id="17427" name="Picture 19" descr="benzinkút_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650" y="4437063"/>
            <a:ext cx="1008063" cy="67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28" name="Picture 20" descr="motorolaj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7742" y1="6452" x2="16935" y2="77419"/>
                        <a14:foregroundMark x1="16935" y1="92742" x2="76613" y2="93548"/>
                        <a14:foregroundMark x1="79032" y1="93548" x2="91935" y2="77419"/>
                        <a14:foregroundMark x1="93548" y1="30645" x2="92742" y2="78226"/>
                        <a14:foregroundMark x1="34677" y1="44355" x2="75000" y2="85484"/>
                        <a14:foregroundMark x1="40323" y1="90323" x2="40323" y2="9032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308850" y="4076700"/>
            <a:ext cx="11811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4572000" y="2420938"/>
            <a:ext cx="0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3924300" y="5084763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>
                <a:latin typeface="Times New Roman" pitchFamily="18" charset="0"/>
              </a:rPr>
              <a:t>Egyéb</a:t>
            </a:r>
          </a:p>
        </p:txBody>
      </p:sp>
      <p:sp>
        <p:nvSpPr>
          <p:cNvPr id="17431" name="AutoShape 23"/>
          <p:cNvSpPr>
            <a:spLocks noChangeArrowheads="1"/>
          </p:cNvSpPr>
          <p:nvPr/>
        </p:nvSpPr>
        <p:spPr bwMode="auto">
          <a:xfrm>
            <a:off x="4500563" y="5589588"/>
            <a:ext cx="215900" cy="576262"/>
          </a:xfrm>
          <a:prstGeom prst="down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4211638" y="6237288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- gáz</a:t>
            </a:r>
          </a:p>
        </p:txBody>
      </p:sp>
      <p:pic>
        <p:nvPicPr>
          <p:cNvPr id="17434" name="Picture 26" descr="l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59338" y="5949950"/>
            <a:ext cx="5905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5" name="Picture 27" descr="lpg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35600" y="594995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 smtClean="0">
                <a:latin typeface="Times New Roman" pitchFamily="18" charset="0"/>
              </a:rPr>
              <a:t>Alkoholtermék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598613"/>
            <a:ext cx="8226425" cy="1901825"/>
          </a:xfrm>
        </p:spPr>
        <p:txBody>
          <a:bodyPr/>
          <a:lstStyle/>
          <a:p>
            <a:pPr eaLnBrk="1" hangingPunct="1">
              <a:defRPr/>
            </a:pPr>
            <a:endParaRPr lang="hu-HU" sz="2800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hu-HU" sz="2800" dirty="0" smtClean="0">
                <a:latin typeface="Times New Roman" pitchFamily="18" charset="0"/>
              </a:rPr>
              <a:t>Hideg-, vagy meleg úton előállított 1,2 </a:t>
            </a:r>
            <a:r>
              <a:rPr lang="hu-HU" sz="2800" dirty="0" err="1" smtClean="0">
                <a:latin typeface="Times New Roman" pitchFamily="18" charset="0"/>
              </a:rPr>
              <a:t>tf%-ot</a:t>
            </a:r>
            <a:r>
              <a:rPr lang="hu-HU" sz="2800" dirty="0" smtClean="0">
                <a:latin typeface="Times New Roman" pitchFamily="18" charset="0"/>
              </a:rPr>
              <a:t> meghaladó mennyiségben oldott, vagy oldatlan állapotban etilalkoholt tartalmazó termék.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hu-HU" sz="2800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hu-HU" sz="2400" dirty="0" smtClean="0">
              <a:latin typeface="Times New Roman" pitchFamily="18" charset="0"/>
            </a:endParaRPr>
          </a:p>
        </p:txBody>
      </p:sp>
      <p:pic>
        <p:nvPicPr>
          <p:cNvPr id="29700" name="Picture 4" descr="whis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7500" l="1667" r="975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87450" y="260350"/>
            <a:ext cx="9509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vodk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947" y1="5224" x2="17895" y2="94776"/>
                        <a14:foregroundMark x1="5263" y1="59701" x2="4211" y2="97761"/>
                        <a14:foregroundMark x1="17895" y1="2239" x2="13684" y2="9701"/>
                        <a14:foregroundMark x1="52632" y1="87313" x2="52632" y2="95522"/>
                        <a14:foregroundMark x1="73684" y1="70896" x2="74737" y2="95522"/>
                        <a14:foregroundMark x1="76842" y1="61940" x2="82105" y2="56716"/>
                        <a14:foregroundMark x1="84211" y1="59701" x2="97895" y2="58209"/>
                        <a14:foregroundMark x1="78947" y1="70896" x2="80000" y2="94030"/>
                        <a14:backgroundMark x1="4211" y1="49254" x2="5263" y2="2985"/>
                        <a14:backgroundMark x1="52632" y1="59701" x2="94737" y2="2239"/>
                        <a14:backgroundMark x1="89474" y1="69403" x2="92632" y2="93284"/>
                        <a14:backgroundMark x1="70526" y1="54478" x2="96842" y2="61940"/>
                        <a14:backgroundMark x1="76842" y1="65672" x2="78947" y2="48507"/>
                        <a14:backgroundMark x1="89474" y1="65672" x2="89474" y2="47761"/>
                        <a14:backgroundMark x1="94737" y1="51493" x2="97895" y2="64179"/>
                        <a14:backgroundMark x1="85263" y1="67164" x2="93684" y2="50000"/>
                        <a14:backgroundMark x1="76842" y1="47015" x2="89474" y2="63433"/>
                        <a14:backgroundMark x1="72632" y1="64179" x2="91579" y2="51493"/>
                        <a14:backgroundMark x1="73684" y1="59701" x2="94737" y2="61940"/>
                        <a14:backgroundMark x1="73684" y1="63433" x2="94737" y2="62687"/>
                        <a14:backgroundMark x1="89474" y1="47015" x2="89474" y2="58955"/>
                        <a14:backgroundMark x1="73684" y1="54478" x2="95789" y2="64179"/>
                        <a14:backgroundMark x1="94737" y1="58209" x2="94737" y2="61940"/>
                        <a14:backgroundMark x1="87368" y1="65672" x2="89474" y2="60448"/>
                        <a14:backgroundMark x1="92632" y1="61940" x2="92632" y2="6194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948488" y="260350"/>
            <a:ext cx="11239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mozgo nyil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4583112" y="4714876"/>
            <a:ext cx="4095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mozgo nyil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4402931" y="3598069"/>
            <a:ext cx="4095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827088" y="4076700"/>
            <a:ext cx="3168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600" dirty="0">
                <a:latin typeface="Times New Roman" pitchFamily="18" charset="0"/>
              </a:rPr>
              <a:t>Előállítás hideg úton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5508625" y="3860800"/>
            <a:ext cx="29511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Etilalkohol keverése más anyagokkal (pl: aromák, édesítőszer, stb.)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827584" y="5085184"/>
            <a:ext cx="31670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600" dirty="0">
                <a:latin typeface="Times New Roman" pitchFamily="18" charset="0"/>
              </a:rPr>
              <a:t>Előállítás meleg úton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5580063" y="5157788"/>
            <a:ext cx="28797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Etilalkohol tartalmú anyagok (pl: erjesztett gyümölcs, stb.) lepárlása (desztillációja)</a:t>
            </a:r>
          </a:p>
        </p:txBody>
      </p:sp>
      <p:pic>
        <p:nvPicPr>
          <p:cNvPr id="2050" name="Picture 2" descr="W:\kozos\gif-ek\zárjegy_új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099" y="4587530"/>
            <a:ext cx="1999315" cy="497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W:\kozos\gif-ek\zárjegy_pál_új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733256"/>
            <a:ext cx="2219262" cy="508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" y="116632"/>
            <a:ext cx="9144000" cy="6845808"/>
          </a:xfrm>
          <a:prstGeom prst="rect">
            <a:avLst/>
          </a:prstGeom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b="1" dirty="0" smtClean="0">
                <a:latin typeface="Times New Roman" pitchFamily="18" charset="0"/>
              </a:rPr>
              <a:t>Alkoholtermék </a:t>
            </a:r>
            <a:br>
              <a:rPr lang="hu-HU" b="1" dirty="0" smtClean="0">
                <a:latin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</a:rPr>
              <a:t>zárjegyek</a:t>
            </a:r>
          </a:p>
        </p:txBody>
      </p:sp>
      <p:pic>
        <p:nvPicPr>
          <p:cNvPr id="29700" name="Picture 4" descr="whis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7500" l="1667" r="975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87450" y="260350"/>
            <a:ext cx="9509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vodk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947" y1="5224" x2="17895" y2="94776"/>
                        <a14:foregroundMark x1="5263" y1="59701" x2="4211" y2="97761"/>
                        <a14:foregroundMark x1="17895" y1="2239" x2="13684" y2="9701"/>
                        <a14:foregroundMark x1="52632" y1="87313" x2="52632" y2="95522"/>
                        <a14:foregroundMark x1="73684" y1="70896" x2="74737" y2="95522"/>
                        <a14:foregroundMark x1="76842" y1="61940" x2="82105" y2="56716"/>
                        <a14:foregroundMark x1="84211" y1="59701" x2="97895" y2="58209"/>
                        <a14:foregroundMark x1="78947" y1="70896" x2="80000" y2="94030"/>
                        <a14:backgroundMark x1="4211" y1="49254" x2="5263" y2="2985"/>
                        <a14:backgroundMark x1="52632" y1="59701" x2="94737" y2="2239"/>
                        <a14:backgroundMark x1="89474" y1="69403" x2="92632" y2="93284"/>
                        <a14:backgroundMark x1="70526" y1="54478" x2="96842" y2="61940"/>
                        <a14:backgroundMark x1="76842" y1="65672" x2="78947" y2="48507"/>
                        <a14:backgroundMark x1="89474" y1="65672" x2="89474" y2="47761"/>
                        <a14:backgroundMark x1="94737" y1="51493" x2="97895" y2="64179"/>
                        <a14:backgroundMark x1="85263" y1="67164" x2="93684" y2="50000"/>
                        <a14:backgroundMark x1="76842" y1="47015" x2="89474" y2="63433"/>
                        <a14:backgroundMark x1="72632" y1="64179" x2="91579" y2="51493"/>
                        <a14:backgroundMark x1="73684" y1="59701" x2="94737" y2="61940"/>
                        <a14:backgroundMark x1="73684" y1="63433" x2="94737" y2="62687"/>
                        <a14:backgroundMark x1="89474" y1="47015" x2="89474" y2="58955"/>
                        <a14:backgroundMark x1="73684" y1="54478" x2="95789" y2="64179"/>
                        <a14:backgroundMark x1="94737" y1="58209" x2="94737" y2="61940"/>
                        <a14:backgroundMark x1="87368" y1="65672" x2="89474" y2="60448"/>
                        <a14:backgroundMark x1="92632" y1="61940" x2="92632" y2="6194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948488" y="260350"/>
            <a:ext cx="11239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W:\kozos\gif-ek\zárjegy_új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48880"/>
            <a:ext cx="5996984" cy="129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W:\kozos\gif-ek\zárjegy_pál_új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33056"/>
            <a:ext cx="5996984" cy="1191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:\kozos\gif-ek\zárjegy_párlat_új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000" y="5445223"/>
            <a:ext cx="6048672" cy="1137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33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 smtClean="0">
                <a:latin typeface="Times New Roman" pitchFamily="18" charset="0"/>
              </a:rPr>
              <a:t>Sör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hu-HU" dirty="0" smtClean="0">
                <a:latin typeface="Times New Roman" pitchFamily="18" charset="0"/>
              </a:rPr>
              <a:t>   Malátából, illetve egyéb gabonából erjesztett, főzött (nem lepárolt) alkohol tartalmú ital.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hu-HU" dirty="0" smtClean="0">
              <a:latin typeface="Times New Roman" pitchFamily="18" charset="0"/>
            </a:endParaRPr>
          </a:p>
        </p:txBody>
      </p:sp>
      <p:pic>
        <p:nvPicPr>
          <p:cNvPr id="35845" name="Picture 5" descr="bee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404813"/>
            <a:ext cx="8096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323850" y="2276475"/>
            <a:ext cx="503238" cy="3384550"/>
          </a:xfrm>
          <a:prstGeom prst="curvedRightArrow">
            <a:avLst>
              <a:gd name="adj1" fmla="val 134511"/>
              <a:gd name="adj2" fmla="val 26902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042988" y="4724400"/>
            <a:ext cx="237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Ide tartozik még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4067175" y="4437063"/>
            <a:ext cx="30956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>
                <a:latin typeface="Times New Roman" pitchFamily="18" charset="0"/>
              </a:rPr>
              <a:t>A sör és az alkoholmentes italok elegye, ha tényleges alkohol tartalma meghaladja a 0,5 tf%-ot. </a:t>
            </a:r>
          </a:p>
        </p:txBody>
      </p:sp>
      <p:pic>
        <p:nvPicPr>
          <p:cNvPr id="35851" name="Picture 11" descr="radl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4365625"/>
            <a:ext cx="1131888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852" name="AutoShape 12"/>
          <p:cNvSpPr>
            <a:spLocks noChangeArrowheads="1"/>
          </p:cNvSpPr>
          <p:nvPr/>
        </p:nvSpPr>
        <p:spPr bwMode="auto">
          <a:xfrm>
            <a:off x="3419475" y="4724400"/>
            <a:ext cx="576263" cy="504825"/>
          </a:xfrm>
          <a:prstGeom prst="rightArrow">
            <a:avLst>
              <a:gd name="adj1" fmla="val 50000"/>
              <a:gd name="adj2" fmla="val 285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pic>
        <p:nvPicPr>
          <p:cNvPr id="35853" name="Picture 13" descr="sörö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2714620"/>
            <a:ext cx="1800225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W:\kozos\gif-ek\sör_kors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33" y="134144"/>
            <a:ext cx="1049337" cy="149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>
                <a:latin typeface="Times New Roman" pitchFamily="18" charset="0"/>
              </a:rPr>
              <a:t>Bor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924175"/>
            <a:ext cx="3240087" cy="1254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sz="2000" u="sng" dirty="0" smtClean="0">
                <a:latin typeface="Times New Roman" pitchFamily="18" charset="0"/>
              </a:rPr>
              <a:t>Szőlőbor: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sz="2000" dirty="0" smtClean="0">
                <a:latin typeface="Times New Roman" pitchFamily="18" charset="0"/>
              </a:rPr>
              <a:t>-    Szőlőből, erjesztés útján előállított alkoholtartalmú termék.</a:t>
            </a:r>
          </a:p>
        </p:txBody>
      </p:sp>
      <p:pic>
        <p:nvPicPr>
          <p:cNvPr id="45064" name="Picture 8" descr="bor_vörö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292600"/>
            <a:ext cx="1311275" cy="187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65" name="Picture 9" descr="bor_fehé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333375"/>
            <a:ext cx="1152525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066" name="Line 10"/>
          <p:cNvSpPr>
            <a:spLocks noChangeShapeType="1"/>
          </p:cNvSpPr>
          <p:nvPr/>
        </p:nvSpPr>
        <p:spPr bwMode="auto">
          <a:xfrm flipH="1">
            <a:off x="2195513" y="1773238"/>
            <a:ext cx="1512887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5435600" y="1773238"/>
            <a:ext cx="144145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5076825" y="2924175"/>
            <a:ext cx="381635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2000" u="sng" dirty="0">
                <a:latin typeface="Times New Roman" pitchFamily="18" charset="0"/>
              </a:rPr>
              <a:t>Egyéb bor: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r>
              <a:rPr lang="hu-HU" sz="2000" dirty="0">
                <a:latin typeface="Times New Roman" pitchFamily="18" charset="0"/>
              </a:rPr>
              <a:t>-     Gyümölcsből, erjesztés útján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r>
              <a:rPr lang="hu-HU" sz="2000" dirty="0">
                <a:latin typeface="Times New Roman" pitchFamily="18" charset="0"/>
              </a:rPr>
              <a:t>       előállított alkoholtartalmú        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r>
              <a:rPr lang="hu-HU" sz="2000" dirty="0">
                <a:latin typeface="Times New Roman" pitchFamily="18" charset="0"/>
              </a:rPr>
              <a:t>       termék.</a:t>
            </a:r>
          </a:p>
        </p:txBody>
      </p:sp>
      <p:pic>
        <p:nvPicPr>
          <p:cNvPr id="45070" name="Picture 14" descr="b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69" r="100000">
                        <a14:foregroundMark x1="61033" y1="29964" x2="84977" y2="1083"/>
                        <a14:foregroundMark x1="96244" y1="6498" x2="52113" y2="1660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63713" y="333375"/>
            <a:ext cx="885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1" name="Picture 15" descr="meggy_bo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425" y="4221163"/>
            <a:ext cx="1879600" cy="250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>
                <a:latin typeface="Times New Roman" pitchFamily="18" charset="0"/>
              </a:rPr>
              <a:t>Pezsgő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u-HU" sz="2800" dirty="0" smtClean="0"/>
              <a:t>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sz="2800" dirty="0" smtClean="0">
                <a:latin typeface="Times New Roman" pitchFamily="18" charset="0"/>
              </a:rPr>
              <a:t>    Erjesztéses eljárással előállított alkoholtartalmú ital, mely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u-HU" sz="2800" dirty="0" smtClean="0">
              <a:latin typeface="Times New Roman" pitchFamily="18" charset="0"/>
            </a:endParaRPr>
          </a:p>
          <a:p>
            <a:pPr lvl="1" algn="just" eaLnBrk="1" hangingPunct="1">
              <a:buFont typeface="Wingdings" pitchFamily="2" charset="2"/>
              <a:buChar char="Ø"/>
              <a:defRPr/>
            </a:pPr>
            <a:r>
              <a:rPr lang="hu-HU" sz="2400" dirty="0" smtClean="0">
                <a:latin typeface="Times New Roman" pitchFamily="18" charset="0"/>
              </a:rPr>
              <a:t>dróttal, szalaggal vagy más módon rögzített, gomba formájú dugóval lezárt vagy másképpen kiszerelt,</a:t>
            </a:r>
          </a:p>
          <a:p>
            <a:pPr lvl="1" algn="just" eaLnBrk="1" hangingPunct="1">
              <a:buFont typeface="Wingdings" pitchFamily="2" charset="2"/>
              <a:buChar char="Ø"/>
              <a:defRPr/>
            </a:pPr>
            <a:endParaRPr lang="hu-HU" sz="2400" dirty="0" smtClean="0">
              <a:latin typeface="Times New Roman" pitchFamily="18" charset="0"/>
            </a:endParaRPr>
          </a:p>
          <a:p>
            <a:pPr lvl="1" algn="just" eaLnBrk="1" hangingPunct="1">
              <a:buFont typeface="Wingdings" pitchFamily="2" charset="2"/>
              <a:buChar char="Ø"/>
              <a:defRPr/>
            </a:pPr>
            <a:r>
              <a:rPr lang="hu-HU" sz="2400" dirty="0" smtClean="0">
                <a:latin typeface="Times New Roman" pitchFamily="18" charset="0"/>
              </a:rPr>
              <a:t>20 </a:t>
            </a:r>
            <a:r>
              <a:rPr lang="hu-HU" sz="2400" dirty="0" err="1" smtClean="0">
                <a:latin typeface="Times New Roman" pitchFamily="18" charset="0"/>
              </a:rPr>
              <a:t>°C-on</a:t>
            </a:r>
            <a:r>
              <a:rPr lang="hu-HU" sz="2400" dirty="0" smtClean="0">
                <a:latin typeface="Times New Roman" pitchFamily="18" charset="0"/>
              </a:rPr>
              <a:t> oldott állapotban jelen lévő, szén-dioxid által előidézett 3 bar vagy annál nagyobb túlnyomású termék.</a:t>
            </a:r>
          </a:p>
        </p:txBody>
      </p:sp>
      <p:pic>
        <p:nvPicPr>
          <p:cNvPr id="59396" name="Picture 4" descr="20080102torleype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333375"/>
            <a:ext cx="1441450" cy="1144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397" name="Picture 5" descr="pezs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333375"/>
            <a:ext cx="1295400" cy="1150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398" name="Picture 6" descr="pezsgő_dug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027988" y="3933825"/>
            <a:ext cx="539750" cy="86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yéni tervezés (NAV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566</TotalTime>
  <Words>1060</Words>
  <Application>Microsoft Office PowerPoint</Application>
  <PresentationFormat>Diavetítés a képernyőre (4:3 oldalarány)</PresentationFormat>
  <Paragraphs>212</Paragraphs>
  <Slides>27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27</vt:i4>
      </vt:variant>
    </vt:vector>
  </HeadingPairs>
  <TitlesOfParts>
    <vt:vector size="29" baseType="lpstr">
      <vt:lpstr>Egyéni tervezés (NAV)</vt:lpstr>
      <vt:lpstr>Egyéni tervezés</vt:lpstr>
      <vt:lpstr> Szabadforgalomba bocsátott jövedéki termékekre vonatkozó normatívák.</vt:lpstr>
      <vt:lpstr>Jövedéki szabályozás</vt:lpstr>
      <vt:lpstr>Jövedéki termékek meghatározása</vt:lpstr>
      <vt:lpstr>Ásványolaj</vt:lpstr>
      <vt:lpstr>Alkoholtermék</vt:lpstr>
      <vt:lpstr>Alkoholtermék  zárjegyek</vt:lpstr>
      <vt:lpstr>Sör</vt:lpstr>
      <vt:lpstr>Bor</vt:lpstr>
      <vt:lpstr>Pezsgő</vt:lpstr>
      <vt:lpstr>Köztes alkoholtermék</vt:lpstr>
      <vt:lpstr>Dohánygyártmány</vt:lpstr>
      <vt:lpstr>Dohánygyártmány adójegyek</vt:lpstr>
      <vt:lpstr>Jövedéki tevékenységgel kapcsolatos engedélyek</vt:lpstr>
      <vt:lpstr>Jövedéki ellenőrzés</vt:lpstr>
      <vt:lpstr>Jövedéki ellenőrzés</vt:lpstr>
      <vt:lpstr>Jövedéki ellenőrzés</vt:lpstr>
      <vt:lpstr>Jövedéki ellenőrzés</vt:lpstr>
      <vt:lpstr>Kiskereskedelem ellenőrzése</vt:lpstr>
      <vt:lpstr>Kiskereskedelem ellenőrzése</vt:lpstr>
      <vt:lpstr>Kiskereskedelem ellenőrzése</vt:lpstr>
      <vt:lpstr>Kapcsolódási pontok</vt:lpstr>
      <vt:lpstr>Jogkövetkezmények</vt:lpstr>
      <vt:lpstr>Intézkedések</vt:lpstr>
      <vt:lpstr>Egyéb ellenőrzési szempontok</vt:lpstr>
      <vt:lpstr>Egyéb ellenőrzések</vt:lpstr>
      <vt:lpstr>„Trafiktörvénnyel” kapcsolatos szankciók</vt:lpstr>
      <vt:lpstr>Köszönöm a megtisztelő figyelmet!</vt:lpstr>
    </vt:vector>
  </TitlesOfParts>
  <Company>NAV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Izápi Laura</dc:creator>
  <cp:lastModifiedBy>Mihalik István</cp:lastModifiedBy>
  <cp:revision>63</cp:revision>
  <cp:lastPrinted>2013-11-19T07:16:37Z</cp:lastPrinted>
  <dcterms:created xsi:type="dcterms:W3CDTF">2012-03-01T09:36:23Z</dcterms:created>
  <dcterms:modified xsi:type="dcterms:W3CDTF">2013-11-22T10:06:44Z</dcterms:modified>
</cp:coreProperties>
</file>