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  <p:sldMasterId id="2147483688" r:id="rId2"/>
  </p:sldMasterIdLst>
  <p:handoutMasterIdLst>
    <p:handoutMasterId r:id="rId4"/>
  </p:handoutMasterIdLst>
  <p:sldIdLst>
    <p:sldId id="256" r:id="rId3"/>
  </p:sldIdLst>
  <p:sldSz cx="9144000" cy="6858000" type="screen4x3"/>
  <p:notesSz cx="6808788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1458" y="3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A407-162B-48AE-94CA-FAA653224E9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4BB1-479E-40ED-8E23-B5E6304F9C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385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F3CDC2-EA48-4E02-BC78-1DA9A6A60FFA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CA417-3687-417D-95E5-579998D815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84DA-3791-4596-B490-BC59C82776C3}" type="datetimeFigureOut">
              <a:rPr lang="hu-HU" smtClean="0"/>
              <a:pPr/>
              <a:t>2013.11.23.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1579-034E-43A4-80FE-5E4CA9B9190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845080"/>
            <a:ext cx="7772400" cy="1968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dirty="0" smtClean="0"/>
              <a:t> 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órás ügyelet:</a:t>
            </a:r>
            <a:b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06-30-922-6683; 06-80-200-789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432-6300; 432-6312.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Bp. X. ker. Bihari út 16/b</a:t>
            </a:r>
            <a:endParaRPr lang="hu-H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456984" cy="120019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Kapcsolattartó: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             </a:t>
            </a: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Bodor Csaba</a:t>
            </a: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pénzügyőr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főhadnagy, osztályvezető </a:t>
            </a:r>
            <a:endParaRPr lang="hu-H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kmrvpf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.ugyelet</a:t>
            </a: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nav.gov.hu</a:t>
            </a:r>
            <a:endParaRPr lang="hu-H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06-30-971-2056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851920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Közép-magyarországi Regionális </a:t>
            </a: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Vám- és Pénzügyőri Főigazgatóság</a:t>
            </a: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és Pest Megye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yéni tervezés (NAV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608</TotalTime>
  <Words>14</Words>
  <Application>Microsoft Office PowerPoint</Application>
  <PresentationFormat>Diavetítés a képernyőre (4:3 oldalarány)</PresentationFormat>
  <Paragraphs>8</Paragraphs>
  <Slides>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</vt:i4>
      </vt:variant>
    </vt:vector>
  </HeadingPairs>
  <TitlesOfParts>
    <vt:vector size="3" baseType="lpstr">
      <vt:lpstr>Egyéni tervezés (NAV)</vt:lpstr>
      <vt:lpstr>Egyéni tervezés</vt:lpstr>
      <vt:lpstr> 24 órás ügyelet: 06-30-922-6683; 06-80-200-789 432-6300; 432-6312. Bp. X. ker. Bihari út 16/b</vt:lpstr>
    </vt:vector>
  </TitlesOfParts>
  <Company>NAV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BPSZ</cp:lastModifiedBy>
  <cp:revision>68</cp:revision>
  <cp:lastPrinted>2013-11-19T07:16:37Z</cp:lastPrinted>
  <dcterms:created xsi:type="dcterms:W3CDTF">2012-03-01T09:36:23Z</dcterms:created>
  <dcterms:modified xsi:type="dcterms:W3CDTF">2013-11-23T09:04:38Z</dcterms:modified>
</cp:coreProperties>
</file>